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4"/>
    <p:sldMasterId id="2147483678" r:id="rId5"/>
    <p:sldMasterId id="2147483702" r:id="rId6"/>
  </p:sldMasterIdLst>
  <p:notesMasterIdLst>
    <p:notesMasterId r:id="rId22"/>
  </p:notesMasterIdLst>
  <p:handoutMasterIdLst>
    <p:handoutMasterId r:id="rId23"/>
  </p:handoutMasterIdLst>
  <p:sldIdLst>
    <p:sldId id="2139122711" r:id="rId7"/>
    <p:sldId id="2139122710" r:id="rId8"/>
    <p:sldId id="5239" r:id="rId9"/>
    <p:sldId id="5230" r:id="rId10"/>
    <p:sldId id="5247" r:id="rId11"/>
    <p:sldId id="2139122712" r:id="rId12"/>
    <p:sldId id="2139122722" r:id="rId13"/>
    <p:sldId id="2139122715" r:id="rId14"/>
    <p:sldId id="2139122716" r:id="rId15"/>
    <p:sldId id="2139122717" r:id="rId16"/>
    <p:sldId id="2139122719" r:id="rId17"/>
    <p:sldId id="2139122720" r:id="rId18"/>
    <p:sldId id="2139122718" r:id="rId19"/>
    <p:sldId id="2139122721" r:id="rId20"/>
    <p:sldId id="5246" r:id="rId21"/>
  </p:sldIdLst>
  <p:sldSz cx="12192000" cy="6858000"/>
  <p:notesSz cx="9296400" cy="70104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Montserrat Medium" panose="00000600000000000000" pitchFamily="2" charset="0"/>
      <p:regular r:id="rId36"/>
      <p:italic r:id="rId37"/>
    </p:embeddedFont>
    <p:embeddedFont>
      <p:font typeface="Questrial" pitchFamily="2" charset="0"/>
      <p:regular r:id="rId38"/>
    </p:embeddedFont>
  </p:embeddedFontLst>
  <p:custDataLst>
    <p:tags r:id="rId39"/>
  </p:custDataLst>
  <p:defaultTex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8" userDrawn="1">
          <p15:clr>
            <a:srgbClr val="A4A3A4"/>
          </p15:clr>
        </p15:guide>
        <p15:guide id="2" pos="552" userDrawn="1">
          <p15:clr>
            <a:srgbClr val="A4A3A4"/>
          </p15:clr>
        </p15:guide>
        <p15:guide id="3" orient="horz" pos="2422" userDrawn="1">
          <p15:clr>
            <a:srgbClr val="A4A3A4"/>
          </p15:clr>
        </p15:guide>
        <p15:guide id="4" orient="horz" pos="3863" userDrawn="1">
          <p15:clr>
            <a:srgbClr val="A4A3A4"/>
          </p15:clr>
        </p15:guide>
        <p15:guide id="5" orient="horz" pos="2160" userDrawn="1">
          <p15:clr>
            <a:srgbClr val="A4A3A4"/>
          </p15:clr>
        </p15:guide>
        <p15:guide id="6" orient="horz" pos="792" userDrawn="1">
          <p15:clr>
            <a:srgbClr val="A4A3A4"/>
          </p15:clr>
        </p15:guide>
        <p15:guide id="7" pos="7508" userDrawn="1">
          <p15:clr>
            <a:srgbClr val="A4A3A4"/>
          </p15:clr>
        </p15:guide>
        <p15:guide id="8" pos="23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645"/>
    <a:srgbClr val="012E86"/>
    <a:srgbClr val="00A8EC"/>
    <a:srgbClr val="ED7700"/>
    <a:srgbClr val="231F20"/>
    <a:srgbClr val="58595B"/>
    <a:srgbClr val="C5E9F2"/>
    <a:srgbClr val="00A8EB"/>
    <a:srgbClr val="82BB00"/>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861434-51C0-4D6E-8E45-9BE81C0B5B5B}" v="6" dt="2023-09-05T14:20:10.53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1898"/>
        <p:guide pos="552"/>
        <p:guide orient="horz" pos="2422"/>
        <p:guide orient="horz" pos="3863"/>
        <p:guide orient="horz" pos="2160"/>
        <p:guide orient="horz" pos="792"/>
        <p:guide pos="7508"/>
        <p:guide pos="2378"/>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3.fntdata"/><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8.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C58A2B-4A37-41BB-8368-0422AE3016D0}"/>
              </a:ext>
            </a:extLst>
          </p:cNvPr>
          <p:cNvSpPr>
            <a:spLocks noGrp="1"/>
          </p:cNvSpPr>
          <p:nvPr>
            <p:ph type="hdr" sz="quarter"/>
          </p:nvPr>
        </p:nvSpPr>
        <p:spPr>
          <a:xfrm>
            <a:off x="0" y="0"/>
            <a:ext cx="4028636" cy="351308"/>
          </a:xfrm>
          <a:prstGeom prst="rect">
            <a:avLst/>
          </a:prstGeom>
        </p:spPr>
        <p:txBody>
          <a:bodyPr vert="horz" lIns="47467" tIns="23733" rIns="47467" bIns="23733" rtlCol="0"/>
          <a:lstStyle>
            <a:lvl1pPr algn="l">
              <a:defRPr sz="600"/>
            </a:lvl1pPr>
          </a:lstStyle>
          <a:p>
            <a:endParaRPr lang="en-US"/>
          </a:p>
        </p:txBody>
      </p:sp>
      <p:sp>
        <p:nvSpPr>
          <p:cNvPr id="3" name="Date Placeholder 2">
            <a:extLst>
              <a:ext uri="{FF2B5EF4-FFF2-40B4-BE49-F238E27FC236}">
                <a16:creationId xmlns:a16="http://schemas.microsoft.com/office/drawing/2014/main" id="{79D9FB94-DD5A-4203-A888-538CB45761A7}"/>
              </a:ext>
            </a:extLst>
          </p:cNvPr>
          <p:cNvSpPr>
            <a:spLocks noGrp="1"/>
          </p:cNvSpPr>
          <p:nvPr>
            <p:ph type="dt" sz="quarter" idx="1"/>
          </p:nvPr>
        </p:nvSpPr>
        <p:spPr>
          <a:xfrm>
            <a:off x="5265562" y="0"/>
            <a:ext cx="4028636" cy="351308"/>
          </a:xfrm>
          <a:prstGeom prst="rect">
            <a:avLst/>
          </a:prstGeom>
        </p:spPr>
        <p:txBody>
          <a:bodyPr vert="horz" lIns="47467" tIns="23733" rIns="47467" bIns="23733" rtlCol="0"/>
          <a:lstStyle>
            <a:lvl1pPr algn="r">
              <a:defRPr sz="600"/>
            </a:lvl1pPr>
          </a:lstStyle>
          <a:p>
            <a:fld id="{7B75E3EF-323E-47D5-9552-7EC3D8CF0A0E}" type="datetimeFigureOut">
              <a:rPr lang="en-US" smtClean="0"/>
              <a:t>9/18/2023</a:t>
            </a:fld>
            <a:endParaRPr lang="en-US"/>
          </a:p>
        </p:txBody>
      </p:sp>
      <p:sp>
        <p:nvSpPr>
          <p:cNvPr id="4" name="Footer Placeholder 3">
            <a:extLst>
              <a:ext uri="{FF2B5EF4-FFF2-40B4-BE49-F238E27FC236}">
                <a16:creationId xmlns:a16="http://schemas.microsoft.com/office/drawing/2014/main" id="{CB748639-2CF0-42F7-AF41-8842D05B6BBB}"/>
              </a:ext>
            </a:extLst>
          </p:cNvPr>
          <p:cNvSpPr>
            <a:spLocks noGrp="1"/>
          </p:cNvSpPr>
          <p:nvPr>
            <p:ph type="ftr" sz="quarter" idx="2"/>
          </p:nvPr>
        </p:nvSpPr>
        <p:spPr>
          <a:xfrm>
            <a:off x="0" y="6659093"/>
            <a:ext cx="4028636" cy="351307"/>
          </a:xfrm>
          <a:prstGeom prst="rect">
            <a:avLst/>
          </a:prstGeom>
        </p:spPr>
        <p:txBody>
          <a:bodyPr vert="horz" lIns="47467" tIns="23733" rIns="47467" bIns="23733" rtlCol="0" anchor="b"/>
          <a:lstStyle>
            <a:lvl1pPr algn="l">
              <a:defRPr sz="600"/>
            </a:lvl1pPr>
          </a:lstStyle>
          <a:p>
            <a:endParaRPr lang="en-US"/>
          </a:p>
        </p:txBody>
      </p:sp>
      <p:sp>
        <p:nvSpPr>
          <p:cNvPr id="5" name="Slide Number Placeholder 4">
            <a:extLst>
              <a:ext uri="{FF2B5EF4-FFF2-40B4-BE49-F238E27FC236}">
                <a16:creationId xmlns:a16="http://schemas.microsoft.com/office/drawing/2014/main" id="{E132E6A9-34FA-4EC4-B040-71BDC2DE3364}"/>
              </a:ext>
            </a:extLst>
          </p:cNvPr>
          <p:cNvSpPr>
            <a:spLocks noGrp="1"/>
          </p:cNvSpPr>
          <p:nvPr>
            <p:ph type="sldNum" sz="quarter" idx="3"/>
          </p:nvPr>
        </p:nvSpPr>
        <p:spPr>
          <a:xfrm>
            <a:off x="5265562" y="6659093"/>
            <a:ext cx="4028636" cy="351307"/>
          </a:xfrm>
          <a:prstGeom prst="rect">
            <a:avLst/>
          </a:prstGeom>
        </p:spPr>
        <p:txBody>
          <a:bodyPr vert="horz" lIns="47467" tIns="23733" rIns="47467" bIns="23733" rtlCol="0" anchor="b"/>
          <a:lstStyle>
            <a:lvl1pPr algn="r">
              <a:defRPr sz="600"/>
            </a:lvl1pPr>
          </a:lstStyle>
          <a:p>
            <a:fld id="{1192F7C7-2583-426D-B601-5246C5D12AA0}" type="slidenum">
              <a:rPr lang="en-US" smtClean="0"/>
              <a:t>‹#›</a:t>
            </a:fld>
            <a:endParaRPr lang="en-US"/>
          </a:p>
        </p:txBody>
      </p:sp>
    </p:spTree>
    <p:extLst>
      <p:ext uri="{BB962C8B-B14F-4D97-AF65-F5344CB8AC3E}">
        <p14:creationId xmlns:p14="http://schemas.microsoft.com/office/powerpoint/2010/main" val="1047179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636" cy="351308"/>
          </a:xfrm>
          <a:prstGeom prst="rect">
            <a:avLst/>
          </a:prstGeom>
        </p:spPr>
        <p:txBody>
          <a:bodyPr vert="horz" lIns="47467" tIns="23733" rIns="47467" bIns="23733" rtlCol="0"/>
          <a:lstStyle>
            <a:lvl1pPr algn="l">
              <a:defRPr sz="600"/>
            </a:lvl1pPr>
          </a:lstStyle>
          <a:p>
            <a:endParaRPr lang="en-US"/>
          </a:p>
        </p:txBody>
      </p:sp>
      <p:sp>
        <p:nvSpPr>
          <p:cNvPr id="3" name="Date Placeholder 2"/>
          <p:cNvSpPr>
            <a:spLocks noGrp="1"/>
          </p:cNvSpPr>
          <p:nvPr>
            <p:ph type="dt" idx="1"/>
          </p:nvPr>
        </p:nvSpPr>
        <p:spPr>
          <a:xfrm>
            <a:off x="5265562" y="0"/>
            <a:ext cx="4028636" cy="351308"/>
          </a:xfrm>
          <a:prstGeom prst="rect">
            <a:avLst/>
          </a:prstGeom>
        </p:spPr>
        <p:txBody>
          <a:bodyPr vert="horz" lIns="47467" tIns="23733" rIns="47467" bIns="23733" rtlCol="0"/>
          <a:lstStyle>
            <a:lvl1pPr algn="r">
              <a:defRPr sz="600"/>
            </a:lvl1pPr>
          </a:lstStyle>
          <a:p>
            <a:fld id="{5A8546F0-2BA9-2A4F-BB27-24CBC785E424}" type="datetimeFigureOut">
              <a:rPr lang="en-US" smtClean="0"/>
              <a:t>9/18/2023</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47467" tIns="23733" rIns="47467" bIns="23733" rtlCol="0" anchor="ctr"/>
          <a:lstStyle/>
          <a:p>
            <a:endParaRPr lang="en-US"/>
          </a:p>
        </p:txBody>
      </p:sp>
      <p:sp>
        <p:nvSpPr>
          <p:cNvPr id="5" name="Notes Placeholder 4"/>
          <p:cNvSpPr>
            <a:spLocks noGrp="1"/>
          </p:cNvSpPr>
          <p:nvPr>
            <p:ph type="body" sz="quarter" idx="3"/>
          </p:nvPr>
        </p:nvSpPr>
        <p:spPr>
          <a:xfrm>
            <a:off x="929347" y="3373337"/>
            <a:ext cx="7437707" cy="2761255"/>
          </a:xfrm>
          <a:prstGeom prst="rect">
            <a:avLst/>
          </a:prstGeom>
        </p:spPr>
        <p:txBody>
          <a:bodyPr vert="horz" lIns="47467" tIns="23733" rIns="47467" bIns="2373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9093"/>
            <a:ext cx="4028636" cy="351307"/>
          </a:xfrm>
          <a:prstGeom prst="rect">
            <a:avLst/>
          </a:prstGeom>
        </p:spPr>
        <p:txBody>
          <a:bodyPr vert="horz" lIns="47467" tIns="23733" rIns="47467" bIns="23733" rtlCol="0" anchor="b"/>
          <a:lstStyle>
            <a:lvl1pPr algn="l">
              <a:defRPr sz="600"/>
            </a:lvl1pPr>
          </a:lstStyle>
          <a:p>
            <a:endParaRPr lang="en-US"/>
          </a:p>
        </p:txBody>
      </p:sp>
      <p:sp>
        <p:nvSpPr>
          <p:cNvPr id="7" name="Slide Number Placeholder 6"/>
          <p:cNvSpPr>
            <a:spLocks noGrp="1"/>
          </p:cNvSpPr>
          <p:nvPr>
            <p:ph type="sldNum" sz="quarter" idx="5"/>
          </p:nvPr>
        </p:nvSpPr>
        <p:spPr>
          <a:xfrm>
            <a:off x="5265562" y="6659093"/>
            <a:ext cx="4028636" cy="351307"/>
          </a:xfrm>
          <a:prstGeom prst="rect">
            <a:avLst/>
          </a:prstGeom>
        </p:spPr>
        <p:txBody>
          <a:bodyPr vert="horz" lIns="47467" tIns="23733" rIns="47467" bIns="23733" rtlCol="0" anchor="b"/>
          <a:lstStyle>
            <a:lvl1pPr algn="r">
              <a:defRPr sz="600"/>
            </a:lvl1pPr>
          </a:lstStyle>
          <a:p>
            <a:fld id="{C4EC7A28-CA4A-4C42-B973-697115826A56}" type="slidenum">
              <a:rPr lang="en-US" smtClean="0"/>
              <a:t>‹#›</a:t>
            </a:fld>
            <a:endParaRPr lang="en-US"/>
          </a:p>
        </p:txBody>
      </p:sp>
    </p:spTree>
    <p:extLst>
      <p:ext uri="{BB962C8B-B14F-4D97-AF65-F5344CB8AC3E}">
        <p14:creationId xmlns:p14="http://schemas.microsoft.com/office/powerpoint/2010/main" val="889680521"/>
      </p:ext>
    </p:extLst>
  </p:cSld>
  <p:clrMap bg1="lt1" tx1="dk1" bg2="lt2" tx2="dk2" accent1="accent1" accent2="accent2" accent3="accent3" accent4="accent4" accent5="accent5" accent6="accent6" hlink="hlink" folHlink="folHlink"/>
  <p:notesStyle>
    <a:lvl1pPr marL="0" algn="l" defTabSz="554401" rtl="0" eaLnBrk="1" latinLnBrk="0" hangingPunct="1">
      <a:defRPr sz="728" kern="1200">
        <a:solidFill>
          <a:schemeClr val="tx1"/>
        </a:solidFill>
        <a:latin typeface="+mn-lt"/>
        <a:ea typeface="+mn-ea"/>
        <a:cs typeface="+mn-cs"/>
      </a:defRPr>
    </a:lvl1pPr>
    <a:lvl2pPr marL="277200" algn="l" defTabSz="554401" rtl="0" eaLnBrk="1" latinLnBrk="0" hangingPunct="1">
      <a:defRPr sz="728" kern="1200">
        <a:solidFill>
          <a:schemeClr val="tx1"/>
        </a:solidFill>
        <a:latin typeface="+mn-lt"/>
        <a:ea typeface="+mn-ea"/>
        <a:cs typeface="+mn-cs"/>
      </a:defRPr>
    </a:lvl2pPr>
    <a:lvl3pPr marL="554401" algn="l" defTabSz="554401" rtl="0" eaLnBrk="1" latinLnBrk="0" hangingPunct="1">
      <a:defRPr sz="728" kern="1200">
        <a:solidFill>
          <a:schemeClr val="tx1"/>
        </a:solidFill>
        <a:latin typeface="+mn-lt"/>
        <a:ea typeface="+mn-ea"/>
        <a:cs typeface="+mn-cs"/>
      </a:defRPr>
    </a:lvl3pPr>
    <a:lvl4pPr marL="831601" algn="l" defTabSz="554401" rtl="0" eaLnBrk="1" latinLnBrk="0" hangingPunct="1">
      <a:defRPr sz="728" kern="1200">
        <a:solidFill>
          <a:schemeClr val="tx1"/>
        </a:solidFill>
        <a:latin typeface="+mn-lt"/>
        <a:ea typeface="+mn-ea"/>
        <a:cs typeface="+mn-cs"/>
      </a:defRPr>
    </a:lvl4pPr>
    <a:lvl5pPr marL="1108801" algn="l" defTabSz="554401" rtl="0" eaLnBrk="1" latinLnBrk="0" hangingPunct="1">
      <a:defRPr sz="728" kern="1200">
        <a:solidFill>
          <a:schemeClr val="tx1"/>
        </a:solidFill>
        <a:latin typeface="+mn-lt"/>
        <a:ea typeface="+mn-ea"/>
        <a:cs typeface="+mn-cs"/>
      </a:defRPr>
    </a:lvl5pPr>
    <a:lvl6pPr marL="1386002" algn="l" defTabSz="554401" rtl="0" eaLnBrk="1" latinLnBrk="0" hangingPunct="1">
      <a:defRPr sz="728" kern="1200">
        <a:solidFill>
          <a:schemeClr val="tx1"/>
        </a:solidFill>
        <a:latin typeface="+mn-lt"/>
        <a:ea typeface="+mn-ea"/>
        <a:cs typeface="+mn-cs"/>
      </a:defRPr>
    </a:lvl6pPr>
    <a:lvl7pPr marL="1663202" algn="l" defTabSz="554401" rtl="0" eaLnBrk="1" latinLnBrk="0" hangingPunct="1">
      <a:defRPr sz="728" kern="1200">
        <a:solidFill>
          <a:schemeClr val="tx1"/>
        </a:solidFill>
        <a:latin typeface="+mn-lt"/>
        <a:ea typeface="+mn-ea"/>
        <a:cs typeface="+mn-cs"/>
      </a:defRPr>
    </a:lvl7pPr>
    <a:lvl8pPr marL="1940403" algn="l" defTabSz="554401" rtl="0" eaLnBrk="1" latinLnBrk="0" hangingPunct="1">
      <a:defRPr sz="728" kern="1200">
        <a:solidFill>
          <a:schemeClr val="tx1"/>
        </a:solidFill>
        <a:latin typeface="+mn-lt"/>
        <a:ea typeface="+mn-ea"/>
        <a:cs typeface="+mn-cs"/>
      </a:defRPr>
    </a:lvl8pPr>
    <a:lvl9pPr marL="2217603" algn="l" defTabSz="554401" rtl="0" eaLnBrk="1" latinLnBrk="0" hangingPunct="1">
      <a:defRPr sz="72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21.xml"/><Relationship Id="rId4"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257229-9B59-472D-96A4-1BB44278669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flipH="1">
            <a:off x="4910446" y="0"/>
            <a:ext cx="7281553" cy="6858000"/>
          </a:xfrm>
          <a:prstGeom prst="rect">
            <a:avLst/>
          </a:prstGeom>
        </p:spPr>
      </p:pic>
      <p:sp>
        <p:nvSpPr>
          <p:cNvPr id="6" name="object 7">
            <a:extLst>
              <a:ext uri="{FF2B5EF4-FFF2-40B4-BE49-F238E27FC236}">
                <a16:creationId xmlns:a16="http://schemas.microsoft.com/office/drawing/2014/main" id="{B8E48138-8033-4728-B589-2124097AB8DE}"/>
              </a:ext>
            </a:extLst>
          </p:cNvPr>
          <p:cNvSpPr/>
          <p:nvPr userDrawn="1"/>
        </p:nvSpPr>
        <p:spPr>
          <a:xfrm>
            <a:off x="342384"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00A8EC"/>
          </a:solidFill>
        </p:spPr>
        <p:txBody>
          <a:bodyPr wrap="square" lIns="0" tIns="0" rIns="0" bIns="0" rtlCol="0"/>
          <a:lstStyle/>
          <a:p>
            <a:pPr defTabSz="554445"/>
            <a:endParaRPr sz="1092">
              <a:solidFill>
                <a:prstClr val="black"/>
              </a:solidFill>
              <a:latin typeface="Calibri"/>
            </a:endParaRPr>
          </a:p>
        </p:txBody>
      </p:sp>
      <p:sp>
        <p:nvSpPr>
          <p:cNvPr id="8" name="object 7">
            <a:extLst>
              <a:ext uri="{FF2B5EF4-FFF2-40B4-BE49-F238E27FC236}">
                <a16:creationId xmlns:a16="http://schemas.microsoft.com/office/drawing/2014/main" id="{30AC47C9-238C-4FDE-A5C6-FDF7AF5DFE61}"/>
              </a:ext>
            </a:extLst>
          </p:cNvPr>
          <p:cNvSpPr/>
          <p:nvPr userDrawn="1"/>
        </p:nvSpPr>
        <p:spPr>
          <a:xfrm>
            <a:off x="1143"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243746"/>
          </a:solidFill>
        </p:spPr>
        <p:txBody>
          <a:bodyPr wrap="square" lIns="0" tIns="0" rIns="0" bIns="0" rtlCol="0"/>
          <a:lstStyle/>
          <a:p>
            <a:pPr defTabSz="554445"/>
            <a:endParaRPr sz="1092">
              <a:solidFill>
                <a:prstClr val="black"/>
              </a:solidFill>
              <a:latin typeface="Calibri"/>
            </a:endParaRPr>
          </a:p>
        </p:txBody>
      </p:sp>
      <p:pic>
        <p:nvPicPr>
          <p:cNvPr id="14" name="Picture 13">
            <a:extLst>
              <a:ext uri="{FF2B5EF4-FFF2-40B4-BE49-F238E27FC236}">
                <a16:creationId xmlns:a16="http://schemas.microsoft.com/office/drawing/2014/main" id="{38221C44-6E54-4E60-BEF0-8B1CC44ACF4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772" y="475438"/>
            <a:ext cx="1709015" cy="766747"/>
          </a:xfrm>
          <a:prstGeom prst="rect">
            <a:avLst/>
          </a:prstGeom>
        </p:spPr>
      </p:pic>
      <p:sp>
        <p:nvSpPr>
          <p:cNvPr id="16" name="object 13">
            <a:extLst>
              <a:ext uri="{FF2B5EF4-FFF2-40B4-BE49-F238E27FC236}">
                <a16:creationId xmlns:a16="http://schemas.microsoft.com/office/drawing/2014/main" id="{73F52B7F-4000-43EA-99A4-D02793702BED}"/>
              </a:ext>
            </a:extLst>
          </p:cNvPr>
          <p:cNvSpPr txBox="1"/>
          <p:nvPr userDrawn="1"/>
        </p:nvSpPr>
        <p:spPr>
          <a:xfrm>
            <a:off x="744591" y="6116655"/>
            <a:ext cx="10871945" cy="265907"/>
          </a:xfrm>
          <a:prstGeom prst="rect">
            <a:avLst/>
          </a:prstGeom>
        </p:spPr>
        <p:txBody>
          <a:bodyPr vert="horz" wrap="square" lIns="0" tIns="0" rIns="0" bIns="0" rtlCol="0">
            <a:spAutoFit/>
          </a:bodyPr>
          <a:lstStyle/>
          <a:p>
            <a:pPr marL="7701" defTabSz="554445"/>
            <a:r>
              <a:rPr sz="1728" spc="-3">
                <a:solidFill>
                  <a:srgbClr val="82BC00"/>
                </a:solidFill>
                <a:latin typeface="Century Gothic"/>
                <a:cs typeface="Century Gothic"/>
              </a:rPr>
              <a:t>People. </a:t>
            </a:r>
            <a:r>
              <a:rPr sz="1728" spc="-9">
                <a:solidFill>
                  <a:srgbClr val="82BC00"/>
                </a:solidFill>
                <a:latin typeface="Century Gothic"/>
                <a:cs typeface="Century Gothic"/>
              </a:rPr>
              <a:t>Partnership.</a:t>
            </a:r>
            <a:r>
              <a:rPr sz="1728" spc="-130">
                <a:solidFill>
                  <a:srgbClr val="82BC00"/>
                </a:solidFill>
                <a:latin typeface="Century Gothic"/>
                <a:cs typeface="Century Gothic"/>
              </a:rPr>
              <a:t> </a:t>
            </a:r>
            <a:r>
              <a:rPr sz="1728" spc="3">
                <a:solidFill>
                  <a:srgbClr val="82BC00"/>
                </a:solidFill>
                <a:latin typeface="Century Gothic"/>
                <a:cs typeface="Century Gothic"/>
              </a:rPr>
              <a:t>Performance.</a:t>
            </a:r>
            <a:endParaRPr sz="1728">
              <a:solidFill>
                <a:srgbClr val="82BC00"/>
              </a:solidFill>
              <a:latin typeface="Century Gothic"/>
              <a:cs typeface="Century Gothic"/>
            </a:endParaRPr>
          </a:p>
        </p:txBody>
      </p:sp>
      <p:sp>
        <p:nvSpPr>
          <p:cNvPr id="18" name="Text Placeholder 17">
            <a:extLst>
              <a:ext uri="{FF2B5EF4-FFF2-40B4-BE49-F238E27FC236}">
                <a16:creationId xmlns:a16="http://schemas.microsoft.com/office/drawing/2014/main" id="{86027345-AFBC-474F-AA25-4A221C54FE0C}"/>
              </a:ext>
            </a:extLst>
          </p:cNvPr>
          <p:cNvSpPr>
            <a:spLocks noGrp="1"/>
          </p:cNvSpPr>
          <p:nvPr>
            <p:ph type="body" sz="quarter" idx="10"/>
          </p:nvPr>
        </p:nvSpPr>
        <p:spPr>
          <a:xfrm>
            <a:off x="649224" y="2743825"/>
            <a:ext cx="6560468" cy="674031"/>
          </a:xfrm>
          <a:prstGeom prst="rect">
            <a:avLst/>
          </a:prstGeom>
        </p:spPr>
        <p:txBody>
          <a:bodyPr wrap="square" anchor="b">
            <a:spAutoFit/>
          </a:bodyPr>
          <a:lstStyle>
            <a:lvl1pPr>
              <a:lnSpc>
                <a:spcPct val="90000"/>
              </a:lnSpc>
              <a:defRPr lang="en-US" sz="4200" b="1" kern="1200" smtClean="0">
                <a:solidFill>
                  <a:srgbClr val="FFFFFF"/>
                </a:solidFill>
                <a:latin typeface="Questrial" panose="02000000000000000000" pitchFamily="2" charset="0"/>
                <a:cs typeface="Century Gothic"/>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45" latinLnBrk="0"/>
            <a:r>
              <a:rPr lang="en-US"/>
              <a:t>Click to edit</a:t>
            </a:r>
          </a:p>
        </p:txBody>
      </p:sp>
      <p:sp>
        <p:nvSpPr>
          <p:cNvPr id="20" name="Text Placeholder 19">
            <a:extLst>
              <a:ext uri="{FF2B5EF4-FFF2-40B4-BE49-F238E27FC236}">
                <a16:creationId xmlns:a16="http://schemas.microsoft.com/office/drawing/2014/main" id="{74E2ADFE-E5F7-47FE-8750-BEBAE7165293}"/>
              </a:ext>
            </a:extLst>
          </p:cNvPr>
          <p:cNvSpPr>
            <a:spLocks noGrp="1"/>
          </p:cNvSpPr>
          <p:nvPr>
            <p:ph type="body" sz="quarter" idx="11"/>
          </p:nvPr>
        </p:nvSpPr>
        <p:spPr>
          <a:xfrm>
            <a:off x="649224" y="3557016"/>
            <a:ext cx="6560468" cy="397032"/>
          </a:xfrm>
          <a:prstGeom prst="rect">
            <a:avLst/>
          </a:prstGeom>
          <a:noFill/>
        </p:spPr>
        <p:txBody>
          <a:bodyPr wrap="square" rtlCol="0">
            <a:spAutoFit/>
          </a:bodyPr>
          <a:lstStyle>
            <a:lvl1pPr>
              <a:lnSpc>
                <a:spcPct val="90000"/>
              </a:lnSpc>
              <a:spcAft>
                <a:spcPts val="1000"/>
              </a:spcAft>
              <a:defRPr lang="en-US" sz="2200" kern="1200" smtClean="0">
                <a:solidFill>
                  <a:schemeClr val="bg1"/>
                </a:solidFill>
                <a:latin typeface="Montserrat Medium" pitchFamily="2" charset="77"/>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01" latinLnBrk="0"/>
            <a:r>
              <a:rPr lang="en-US"/>
              <a:t>Click to edit Master text styles</a:t>
            </a:r>
          </a:p>
        </p:txBody>
      </p:sp>
    </p:spTree>
    <p:custDataLst>
      <p:tags r:id="rId1"/>
    </p:custDataLst>
    <p:extLst>
      <p:ext uri="{BB962C8B-B14F-4D97-AF65-F5344CB8AC3E}">
        <p14:creationId xmlns:p14="http://schemas.microsoft.com/office/powerpoint/2010/main" val="33479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5 item">
    <p:bg>
      <p:bgPr>
        <a:solidFill>
          <a:schemeClr val="bg1"/>
        </a:solidFill>
        <a:effectLst/>
      </p:bgPr>
    </p:bg>
    <p:spTree>
      <p:nvGrpSpPr>
        <p:cNvPr id="1" name=""/>
        <p:cNvGrpSpPr/>
        <p:nvPr/>
      </p:nvGrpSpPr>
      <p:grpSpPr>
        <a:xfrm>
          <a:off x="0" y="0"/>
          <a:ext cx="0" cy="0"/>
          <a:chOff x="0" y="0"/>
          <a:chExt cx="0" cy="0"/>
        </a:xfrm>
      </p:grpSpPr>
      <p:sp>
        <p:nvSpPr>
          <p:cNvPr id="6" name="Holder 6" hidden="1"/>
          <p:cNvSpPr>
            <a:spLocks noGrp="1"/>
          </p:cNvSpPr>
          <p:nvPr>
            <p:ph type="sldNum" sz="quarter" idx="7"/>
          </p:nvPr>
        </p:nvSpPr>
        <p:spPr>
          <a:xfrm>
            <a:off x="11656705" y="6338093"/>
            <a:ext cx="179068" cy="151715"/>
          </a:xfrm>
        </p:spPr>
        <p:txBody>
          <a:bodyPr lIns="0" tIns="0" rIns="0" bIns="0"/>
          <a:lstStyle>
            <a:lvl1pPr>
              <a:defRPr sz="1061" b="0" i="0">
                <a:solidFill>
                  <a:srgbClr val="00A8EB"/>
                </a:solidFill>
                <a:latin typeface="Century Gothic"/>
                <a:cs typeface="Century Gothic"/>
              </a:defRPr>
            </a:lvl1pPr>
          </a:lstStyle>
          <a:p>
            <a:endParaRPr lang="en-US"/>
          </a:p>
        </p:txBody>
      </p:sp>
      <p:sp>
        <p:nvSpPr>
          <p:cNvPr id="5" name="Rectangle 4">
            <a:extLst>
              <a:ext uri="{FF2B5EF4-FFF2-40B4-BE49-F238E27FC236}">
                <a16:creationId xmlns:a16="http://schemas.microsoft.com/office/drawing/2014/main" id="{0DBF5E0F-40F1-458A-AD45-1CB091F5AB7D}"/>
              </a:ext>
            </a:extLst>
          </p:cNvPr>
          <p:cNvSpPr/>
          <p:nvPr userDrawn="1"/>
        </p:nvSpPr>
        <p:spPr>
          <a:xfrm>
            <a:off x="-12467" y="1"/>
            <a:ext cx="360250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a:extLst>
              <a:ext uri="{FF2B5EF4-FFF2-40B4-BE49-F238E27FC236}">
                <a16:creationId xmlns:a16="http://schemas.microsoft.com/office/drawing/2014/main" id="{601DB813-5B64-46A4-A861-9BED35461BCB}"/>
              </a:ext>
            </a:extLst>
          </p:cNvPr>
          <p:cNvSpPr/>
          <p:nvPr userDrawn="1"/>
        </p:nvSpPr>
        <p:spPr>
          <a:xfrm>
            <a:off x="3247255" y="930218"/>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id="{BB04F116-D9E4-4624-902A-1349B961E05A}"/>
              </a:ext>
            </a:extLst>
          </p:cNvPr>
          <p:cNvSpPr/>
          <p:nvPr userDrawn="1"/>
        </p:nvSpPr>
        <p:spPr>
          <a:xfrm>
            <a:off x="3247255" y="2018526"/>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0" name="Rectangle 9">
            <a:extLst>
              <a:ext uri="{FF2B5EF4-FFF2-40B4-BE49-F238E27FC236}">
                <a16:creationId xmlns:a16="http://schemas.microsoft.com/office/drawing/2014/main" id="{6F46C81C-E69C-4F18-957D-40E7EA829242}"/>
              </a:ext>
            </a:extLst>
          </p:cNvPr>
          <p:cNvSpPr/>
          <p:nvPr userDrawn="1"/>
        </p:nvSpPr>
        <p:spPr>
          <a:xfrm>
            <a:off x="3247255" y="3106835"/>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1" name="Rectangle 10">
            <a:extLst>
              <a:ext uri="{FF2B5EF4-FFF2-40B4-BE49-F238E27FC236}">
                <a16:creationId xmlns:a16="http://schemas.microsoft.com/office/drawing/2014/main" id="{2E63F5BA-DE9C-45F2-8DF3-5B41E14A8CA7}"/>
              </a:ext>
            </a:extLst>
          </p:cNvPr>
          <p:cNvSpPr/>
          <p:nvPr userDrawn="1"/>
        </p:nvSpPr>
        <p:spPr>
          <a:xfrm>
            <a:off x="3247255" y="4195143"/>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2" name="Rectangle 11">
            <a:extLst>
              <a:ext uri="{FF2B5EF4-FFF2-40B4-BE49-F238E27FC236}">
                <a16:creationId xmlns:a16="http://schemas.microsoft.com/office/drawing/2014/main" id="{E3F886D6-7EFF-47BC-AC1A-928E09ABA86A}"/>
              </a:ext>
            </a:extLst>
          </p:cNvPr>
          <p:cNvSpPr/>
          <p:nvPr userDrawn="1"/>
        </p:nvSpPr>
        <p:spPr>
          <a:xfrm>
            <a:off x="3247254" y="5283451"/>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Title 1">
            <a:extLst>
              <a:ext uri="{FF2B5EF4-FFF2-40B4-BE49-F238E27FC236}">
                <a16:creationId xmlns:a16="http://schemas.microsoft.com/office/drawing/2014/main" id="{A07D33D3-6EE3-4408-93C2-55580906A527}"/>
              </a:ext>
            </a:extLst>
          </p:cNvPr>
          <p:cNvSpPr txBox="1">
            <a:spLocks/>
          </p:cNvSpPr>
          <p:nvPr userDrawn="1"/>
        </p:nvSpPr>
        <p:spPr>
          <a:xfrm>
            <a:off x="3336065" y="962515"/>
            <a:ext cx="491187" cy="498910"/>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1</a:t>
            </a:r>
          </a:p>
        </p:txBody>
      </p:sp>
      <p:sp>
        <p:nvSpPr>
          <p:cNvPr id="24" name="Title 1">
            <a:extLst>
              <a:ext uri="{FF2B5EF4-FFF2-40B4-BE49-F238E27FC236}">
                <a16:creationId xmlns:a16="http://schemas.microsoft.com/office/drawing/2014/main" id="{C3E3AA60-91DB-41E1-956E-ED27F8036A05}"/>
              </a:ext>
            </a:extLst>
          </p:cNvPr>
          <p:cNvSpPr txBox="1">
            <a:spLocks/>
          </p:cNvSpPr>
          <p:nvPr userDrawn="1"/>
        </p:nvSpPr>
        <p:spPr>
          <a:xfrm>
            <a:off x="3408990" y="2084925"/>
            <a:ext cx="345337"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2</a:t>
            </a:r>
          </a:p>
        </p:txBody>
      </p:sp>
      <p:sp>
        <p:nvSpPr>
          <p:cNvPr id="25" name="Title 1">
            <a:extLst>
              <a:ext uri="{FF2B5EF4-FFF2-40B4-BE49-F238E27FC236}">
                <a16:creationId xmlns:a16="http://schemas.microsoft.com/office/drawing/2014/main" id="{450693C7-6925-480E-B8D2-6C491E8F2F32}"/>
              </a:ext>
            </a:extLst>
          </p:cNvPr>
          <p:cNvSpPr txBox="1">
            <a:spLocks/>
          </p:cNvSpPr>
          <p:nvPr userDrawn="1"/>
        </p:nvSpPr>
        <p:spPr>
          <a:xfrm>
            <a:off x="3417853" y="3183863"/>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3</a:t>
            </a:r>
          </a:p>
        </p:txBody>
      </p:sp>
      <p:sp>
        <p:nvSpPr>
          <p:cNvPr id="26" name="Title 1">
            <a:extLst>
              <a:ext uri="{FF2B5EF4-FFF2-40B4-BE49-F238E27FC236}">
                <a16:creationId xmlns:a16="http://schemas.microsoft.com/office/drawing/2014/main" id="{08408146-083B-49F4-AF21-D88A5C8E7C3E}"/>
              </a:ext>
            </a:extLst>
          </p:cNvPr>
          <p:cNvSpPr txBox="1">
            <a:spLocks/>
          </p:cNvSpPr>
          <p:nvPr userDrawn="1"/>
        </p:nvSpPr>
        <p:spPr>
          <a:xfrm>
            <a:off x="3417853" y="4272171"/>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4</a:t>
            </a:r>
          </a:p>
        </p:txBody>
      </p:sp>
      <p:sp>
        <p:nvSpPr>
          <p:cNvPr id="27" name="Title 1">
            <a:extLst>
              <a:ext uri="{FF2B5EF4-FFF2-40B4-BE49-F238E27FC236}">
                <a16:creationId xmlns:a16="http://schemas.microsoft.com/office/drawing/2014/main" id="{F2C35909-6FE9-42E9-BADE-07C007A2EC29}"/>
              </a:ext>
            </a:extLst>
          </p:cNvPr>
          <p:cNvSpPr txBox="1">
            <a:spLocks/>
          </p:cNvSpPr>
          <p:nvPr userDrawn="1"/>
        </p:nvSpPr>
        <p:spPr>
          <a:xfrm>
            <a:off x="3417853" y="5350746"/>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5</a:t>
            </a:r>
          </a:p>
        </p:txBody>
      </p:sp>
      <p:sp>
        <p:nvSpPr>
          <p:cNvPr id="3" name="Text Placeholder 2">
            <a:extLst>
              <a:ext uri="{FF2B5EF4-FFF2-40B4-BE49-F238E27FC236}">
                <a16:creationId xmlns:a16="http://schemas.microsoft.com/office/drawing/2014/main" id="{7E02691E-241A-43FB-845E-70073888F976}"/>
              </a:ext>
            </a:extLst>
          </p:cNvPr>
          <p:cNvSpPr>
            <a:spLocks noGrp="1"/>
          </p:cNvSpPr>
          <p:nvPr>
            <p:ph type="body" sz="quarter" idx="10" hasCustomPrompt="1"/>
          </p:nvPr>
        </p:nvSpPr>
        <p:spPr>
          <a:xfrm>
            <a:off x="4144937" y="961669"/>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#1</a:t>
            </a:r>
          </a:p>
        </p:txBody>
      </p:sp>
      <p:sp>
        <p:nvSpPr>
          <p:cNvPr id="29" name="Text Placeholder 2">
            <a:extLst>
              <a:ext uri="{FF2B5EF4-FFF2-40B4-BE49-F238E27FC236}">
                <a16:creationId xmlns:a16="http://schemas.microsoft.com/office/drawing/2014/main" id="{3C28CC4C-A633-4EA5-A830-7949AAB76058}"/>
              </a:ext>
            </a:extLst>
          </p:cNvPr>
          <p:cNvSpPr>
            <a:spLocks noGrp="1"/>
          </p:cNvSpPr>
          <p:nvPr>
            <p:ph type="body" sz="quarter" idx="11" hasCustomPrompt="1"/>
          </p:nvPr>
        </p:nvSpPr>
        <p:spPr>
          <a:xfrm>
            <a:off x="4144937" y="1283367"/>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 name="TextBox 3">
            <a:extLst>
              <a:ext uri="{FF2B5EF4-FFF2-40B4-BE49-F238E27FC236}">
                <a16:creationId xmlns:a16="http://schemas.microsoft.com/office/drawing/2014/main" id="{423E361D-3AB7-43D2-87E3-9CDEEC6E8749}"/>
              </a:ext>
            </a:extLst>
          </p:cNvPr>
          <p:cNvSpPr txBox="1"/>
          <p:nvPr userDrawn="1"/>
        </p:nvSpPr>
        <p:spPr>
          <a:xfrm>
            <a:off x="829533" y="3136613"/>
            <a:ext cx="1648208" cy="584775"/>
          </a:xfrm>
          <a:prstGeom prst="rect">
            <a:avLst/>
          </a:prstGeom>
        </p:spPr>
        <p:txBody>
          <a:bodyPr>
            <a:noAutofit/>
          </a:bodyPr>
          <a:lstStyle>
            <a:lvl1pPr algn="ctr">
              <a:defRPr sz="3200">
                <a:solidFill>
                  <a:srgbClr val="012E86"/>
                </a:solidFill>
                <a:latin typeface="Questrial" panose="02000000000000000000" pitchFamily="2" charset="0"/>
                <a:ea typeface="+mj-ea"/>
                <a:cs typeface="+mj-cs"/>
              </a:defRPr>
            </a:lvl1pPr>
          </a:lstStyle>
          <a:p>
            <a:pPr lvl="0"/>
            <a:r>
              <a:rPr lang="en-US"/>
              <a:t>Agenda</a:t>
            </a:r>
          </a:p>
        </p:txBody>
      </p:sp>
      <p:sp>
        <p:nvSpPr>
          <p:cNvPr id="40" name="Text Placeholder 2">
            <a:extLst>
              <a:ext uri="{FF2B5EF4-FFF2-40B4-BE49-F238E27FC236}">
                <a16:creationId xmlns:a16="http://schemas.microsoft.com/office/drawing/2014/main" id="{E523906A-8C70-4729-9974-90ED308A2DDB}"/>
              </a:ext>
            </a:extLst>
          </p:cNvPr>
          <p:cNvSpPr>
            <a:spLocks noGrp="1"/>
          </p:cNvSpPr>
          <p:nvPr>
            <p:ph type="body" sz="quarter" idx="12" hasCustomPrompt="1"/>
          </p:nvPr>
        </p:nvSpPr>
        <p:spPr>
          <a:xfrm>
            <a:off x="4144937" y="2067674"/>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#2</a:t>
            </a:r>
          </a:p>
        </p:txBody>
      </p:sp>
      <p:sp>
        <p:nvSpPr>
          <p:cNvPr id="41" name="Text Placeholder 2">
            <a:extLst>
              <a:ext uri="{FF2B5EF4-FFF2-40B4-BE49-F238E27FC236}">
                <a16:creationId xmlns:a16="http://schemas.microsoft.com/office/drawing/2014/main" id="{F403B4EB-6E82-48BE-8ED7-1DB31847F5AC}"/>
              </a:ext>
            </a:extLst>
          </p:cNvPr>
          <p:cNvSpPr>
            <a:spLocks noGrp="1"/>
          </p:cNvSpPr>
          <p:nvPr>
            <p:ph type="body" sz="quarter" idx="13" hasCustomPrompt="1"/>
          </p:nvPr>
        </p:nvSpPr>
        <p:spPr>
          <a:xfrm>
            <a:off x="4144937" y="2389372"/>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4" name="Text Placeholder 2">
            <a:extLst>
              <a:ext uri="{FF2B5EF4-FFF2-40B4-BE49-F238E27FC236}">
                <a16:creationId xmlns:a16="http://schemas.microsoft.com/office/drawing/2014/main" id="{4281BD6B-FA4A-4C2D-89C2-C972DAEBF72A}"/>
              </a:ext>
            </a:extLst>
          </p:cNvPr>
          <p:cNvSpPr>
            <a:spLocks noGrp="1"/>
          </p:cNvSpPr>
          <p:nvPr>
            <p:ph type="body" sz="quarter" idx="14" hasCustomPrompt="1"/>
          </p:nvPr>
        </p:nvSpPr>
        <p:spPr>
          <a:xfrm>
            <a:off x="4144937" y="3162217"/>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#3</a:t>
            </a:r>
          </a:p>
        </p:txBody>
      </p:sp>
      <p:sp>
        <p:nvSpPr>
          <p:cNvPr id="45" name="Text Placeholder 2">
            <a:extLst>
              <a:ext uri="{FF2B5EF4-FFF2-40B4-BE49-F238E27FC236}">
                <a16:creationId xmlns:a16="http://schemas.microsoft.com/office/drawing/2014/main" id="{DD997F68-B7DB-4E5B-8939-12741698C2B3}"/>
              </a:ext>
            </a:extLst>
          </p:cNvPr>
          <p:cNvSpPr>
            <a:spLocks noGrp="1"/>
          </p:cNvSpPr>
          <p:nvPr>
            <p:ph type="body" sz="quarter" idx="15" hasCustomPrompt="1"/>
          </p:nvPr>
        </p:nvSpPr>
        <p:spPr>
          <a:xfrm>
            <a:off x="4144937" y="3483915"/>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6" name="Text Placeholder 2">
            <a:extLst>
              <a:ext uri="{FF2B5EF4-FFF2-40B4-BE49-F238E27FC236}">
                <a16:creationId xmlns:a16="http://schemas.microsoft.com/office/drawing/2014/main" id="{E730BC3C-8059-49F4-8D84-3195DC01673E}"/>
              </a:ext>
            </a:extLst>
          </p:cNvPr>
          <p:cNvSpPr>
            <a:spLocks noGrp="1"/>
          </p:cNvSpPr>
          <p:nvPr>
            <p:ph type="body" sz="quarter" idx="16" hasCustomPrompt="1"/>
          </p:nvPr>
        </p:nvSpPr>
        <p:spPr>
          <a:xfrm>
            <a:off x="4144937" y="4236700"/>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#4</a:t>
            </a:r>
          </a:p>
        </p:txBody>
      </p:sp>
      <p:sp>
        <p:nvSpPr>
          <p:cNvPr id="47" name="Text Placeholder 2">
            <a:extLst>
              <a:ext uri="{FF2B5EF4-FFF2-40B4-BE49-F238E27FC236}">
                <a16:creationId xmlns:a16="http://schemas.microsoft.com/office/drawing/2014/main" id="{CC9302A4-D064-49FC-9F05-4C2FDF42350D}"/>
              </a:ext>
            </a:extLst>
          </p:cNvPr>
          <p:cNvSpPr>
            <a:spLocks noGrp="1"/>
          </p:cNvSpPr>
          <p:nvPr>
            <p:ph type="body" sz="quarter" idx="17" hasCustomPrompt="1"/>
          </p:nvPr>
        </p:nvSpPr>
        <p:spPr>
          <a:xfrm>
            <a:off x="4144937" y="4558398"/>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8" name="Text Placeholder 2">
            <a:extLst>
              <a:ext uri="{FF2B5EF4-FFF2-40B4-BE49-F238E27FC236}">
                <a16:creationId xmlns:a16="http://schemas.microsoft.com/office/drawing/2014/main" id="{123AD592-8425-490F-96E9-98F1069FC5EE}"/>
              </a:ext>
            </a:extLst>
          </p:cNvPr>
          <p:cNvSpPr>
            <a:spLocks noGrp="1"/>
          </p:cNvSpPr>
          <p:nvPr>
            <p:ph type="body" sz="quarter" idx="18" hasCustomPrompt="1"/>
          </p:nvPr>
        </p:nvSpPr>
        <p:spPr>
          <a:xfrm>
            <a:off x="4144937" y="5326294"/>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#5</a:t>
            </a:r>
          </a:p>
        </p:txBody>
      </p:sp>
      <p:sp>
        <p:nvSpPr>
          <p:cNvPr id="49" name="Text Placeholder 2">
            <a:extLst>
              <a:ext uri="{FF2B5EF4-FFF2-40B4-BE49-F238E27FC236}">
                <a16:creationId xmlns:a16="http://schemas.microsoft.com/office/drawing/2014/main" id="{F991D67E-25CE-4688-8E41-DAFBB25B8B4E}"/>
              </a:ext>
            </a:extLst>
          </p:cNvPr>
          <p:cNvSpPr>
            <a:spLocks noGrp="1"/>
          </p:cNvSpPr>
          <p:nvPr>
            <p:ph type="body" sz="quarter" idx="19" hasCustomPrompt="1"/>
          </p:nvPr>
        </p:nvSpPr>
        <p:spPr>
          <a:xfrm>
            <a:off x="4144937" y="5647992"/>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Tree>
    <p:custDataLst>
      <p:tags r:id="rId1"/>
    </p:custDataLst>
    <p:extLst>
      <p:ext uri="{BB962C8B-B14F-4D97-AF65-F5344CB8AC3E}">
        <p14:creationId xmlns:p14="http://schemas.microsoft.com/office/powerpoint/2010/main" val="2354745966"/>
      </p:ext>
    </p:extLst>
  </p:cSld>
  <p:clrMapOvr>
    <a:masterClrMapping/>
  </p:clrMapOvr>
  <p:extLst>
    <p:ext uri="{DCECCB84-F9BA-43D5-87BE-67443E8EF086}">
      <p15:sldGuideLst xmlns:p15="http://schemas.microsoft.com/office/powerpoint/2012/main">
        <p15:guide id="1" orient="horz" pos="6778">
          <p15:clr>
            <a:srgbClr val="FBAE40"/>
          </p15:clr>
        </p15:guide>
        <p15:guide id="2" pos="63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6 item">
    <p:bg>
      <p:bgPr>
        <a:solidFill>
          <a:schemeClr val="bg1"/>
        </a:solidFill>
        <a:effectLst/>
      </p:bgPr>
    </p:bg>
    <p:spTree>
      <p:nvGrpSpPr>
        <p:cNvPr id="1" name=""/>
        <p:cNvGrpSpPr/>
        <p:nvPr/>
      </p:nvGrpSpPr>
      <p:grpSpPr>
        <a:xfrm>
          <a:off x="0" y="0"/>
          <a:ext cx="0" cy="0"/>
          <a:chOff x="0" y="0"/>
          <a:chExt cx="0" cy="0"/>
        </a:xfrm>
      </p:grpSpPr>
      <p:sp>
        <p:nvSpPr>
          <p:cNvPr id="6" name="Holder 6" hidden="1"/>
          <p:cNvSpPr>
            <a:spLocks noGrp="1"/>
          </p:cNvSpPr>
          <p:nvPr>
            <p:ph type="sldNum" sz="quarter" idx="7"/>
          </p:nvPr>
        </p:nvSpPr>
        <p:spPr>
          <a:xfrm>
            <a:off x="11656705" y="6338093"/>
            <a:ext cx="179068" cy="151715"/>
          </a:xfrm>
        </p:spPr>
        <p:txBody>
          <a:bodyPr lIns="0" tIns="0" rIns="0" bIns="0"/>
          <a:lstStyle>
            <a:lvl1pPr>
              <a:defRPr sz="1061" b="0" i="0">
                <a:solidFill>
                  <a:srgbClr val="00A8EB"/>
                </a:solidFill>
                <a:latin typeface="Century Gothic"/>
                <a:cs typeface="Century Gothic"/>
              </a:defRPr>
            </a:lvl1pPr>
          </a:lstStyle>
          <a:p>
            <a:endParaRPr lang="en-US"/>
          </a:p>
        </p:txBody>
      </p:sp>
      <p:sp>
        <p:nvSpPr>
          <p:cNvPr id="5" name="Rectangle 4">
            <a:extLst>
              <a:ext uri="{FF2B5EF4-FFF2-40B4-BE49-F238E27FC236}">
                <a16:creationId xmlns:a16="http://schemas.microsoft.com/office/drawing/2014/main" id="{0DBF5E0F-40F1-458A-AD45-1CB091F5AB7D}"/>
              </a:ext>
            </a:extLst>
          </p:cNvPr>
          <p:cNvSpPr/>
          <p:nvPr userDrawn="1"/>
        </p:nvSpPr>
        <p:spPr>
          <a:xfrm>
            <a:off x="-12467" y="1"/>
            <a:ext cx="360250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a:extLst>
              <a:ext uri="{FF2B5EF4-FFF2-40B4-BE49-F238E27FC236}">
                <a16:creationId xmlns:a16="http://schemas.microsoft.com/office/drawing/2014/main" id="{601DB813-5B64-46A4-A861-9BED35461BCB}"/>
              </a:ext>
            </a:extLst>
          </p:cNvPr>
          <p:cNvSpPr/>
          <p:nvPr userDrawn="1"/>
        </p:nvSpPr>
        <p:spPr>
          <a:xfrm>
            <a:off x="3247255" y="887264"/>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id="{BB04F116-D9E4-4624-902A-1349B961E05A}"/>
              </a:ext>
            </a:extLst>
          </p:cNvPr>
          <p:cNvSpPr/>
          <p:nvPr userDrawn="1"/>
        </p:nvSpPr>
        <p:spPr>
          <a:xfrm>
            <a:off x="3247255" y="1768318"/>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0" name="Rectangle 9">
            <a:extLst>
              <a:ext uri="{FF2B5EF4-FFF2-40B4-BE49-F238E27FC236}">
                <a16:creationId xmlns:a16="http://schemas.microsoft.com/office/drawing/2014/main" id="{6F46C81C-E69C-4F18-957D-40E7EA829242}"/>
              </a:ext>
            </a:extLst>
          </p:cNvPr>
          <p:cNvSpPr/>
          <p:nvPr userDrawn="1"/>
        </p:nvSpPr>
        <p:spPr>
          <a:xfrm>
            <a:off x="3247255" y="2649372"/>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1" name="Rectangle 10">
            <a:extLst>
              <a:ext uri="{FF2B5EF4-FFF2-40B4-BE49-F238E27FC236}">
                <a16:creationId xmlns:a16="http://schemas.microsoft.com/office/drawing/2014/main" id="{2E63F5BA-DE9C-45F2-8DF3-5B41E14A8CA7}"/>
              </a:ext>
            </a:extLst>
          </p:cNvPr>
          <p:cNvSpPr/>
          <p:nvPr userDrawn="1"/>
        </p:nvSpPr>
        <p:spPr>
          <a:xfrm>
            <a:off x="3247255" y="3530426"/>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2" name="Rectangle 11">
            <a:extLst>
              <a:ext uri="{FF2B5EF4-FFF2-40B4-BE49-F238E27FC236}">
                <a16:creationId xmlns:a16="http://schemas.microsoft.com/office/drawing/2014/main" id="{E3F886D6-7EFF-47BC-AC1A-928E09ABA86A}"/>
              </a:ext>
            </a:extLst>
          </p:cNvPr>
          <p:cNvSpPr/>
          <p:nvPr userDrawn="1"/>
        </p:nvSpPr>
        <p:spPr>
          <a:xfrm>
            <a:off x="3247254" y="4411480"/>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Title 1">
            <a:extLst>
              <a:ext uri="{FF2B5EF4-FFF2-40B4-BE49-F238E27FC236}">
                <a16:creationId xmlns:a16="http://schemas.microsoft.com/office/drawing/2014/main" id="{A07D33D3-6EE3-4408-93C2-55580906A527}"/>
              </a:ext>
            </a:extLst>
          </p:cNvPr>
          <p:cNvSpPr txBox="1">
            <a:spLocks/>
          </p:cNvSpPr>
          <p:nvPr userDrawn="1"/>
        </p:nvSpPr>
        <p:spPr>
          <a:xfrm>
            <a:off x="3336065" y="922789"/>
            <a:ext cx="491187" cy="498910"/>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1</a:t>
            </a:r>
          </a:p>
        </p:txBody>
      </p:sp>
      <p:sp>
        <p:nvSpPr>
          <p:cNvPr id="24" name="Title 1">
            <a:extLst>
              <a:ext uri="{FF2B5EF4-FFF2-40B4-BE49-F238E27FC236}">
                <a16:creationId xmlns:a16="http://schemas.microsoft.com/office/drawing/2014/main" id="{C3E3AA60-91DB-41E1-956E-ED27F8036A05}"/>
              </a:ext>
            </a:extLst>
          </p:cNvPr>
          <p:cNvSpPr txBox="1">
            <a:spLocks/>
          </p:cNvSpPr>
          <p:nvPr userDrawn="1"/>
        </p:nvSpPr>
        <p:spPr>
          <a:xfrm>
            <a:off x="3408990" y="1828800"/>
            <a:ext cx="345337"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2</a:t>
            </a:r>
          </a:p>
        </p:txBody>
      </p:sp>
      <p:sp>
        <p:nvSpPr>
          <p:cNvPr id="25" name="Title 1">
            <a:extLst>
              <a:ext uri="{FF2B5EF4-FFF2-40B4-BE49-F238E27FC236}">
                <a16:creationId xmlns:a16="http://schemas.microsoft.com/office/drawing/2014/main" id="{450693C7-6925-480E-B8D2-6C491E8F2F32}"/>
              </a:ext>
            </a:extLst>
          </p:cNvPr>
          <p:cNvSpPr txBox="1">
            <a:spLocks/>
          </p:cNvSpPr>
          <p:nvPr userDrawn="1"/>
        </p:nvSpPr>
        <p:spPr>
          <a:xfrm>
            <a:off x="3417853" y="2726693"/>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3</a:t>
            </a:r>
          </a:p>
        </p:txBody>
      </p:sp>
      <p:sp>
        <p:nvSpPr>
          <p:cNvPr id="26" name="Title 1">
            <a:extLst>
              <a:ext uri="{FF2B5EF4-FFF2-40B4-BE49-F238E27FC236}">
                <a16:creationId xmlns:a16="http://schemas.microsoft.com/office/drawing/2014/main" id="{08408146-083B-49F4-AF21-D88A5C8E7C3E}"/>
              </a:ext>
            </a:extLst>
          </p:cNvPr>
          <p:cNvSpPr txBox="1">
            <a:spLocks/>
          </p:cNvSpPr>
          <p:nvPr userDrawn="1"/>
        </p:nvSpPr>
        <p:spPr>
          <a:xfrm>
            <a:off x="3417853" y="3593979"/>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4</a:t>
            </a:r>
          </a:p>
        </p:txBody>
      </p:sp>
      <p:sp>
        <p:nvSpPr>
          <p:cNvPr id="27" name="Title 1">
            <a:extLst>
              <a:ext uri="{FF2B5EF4-FFF2-40B4-BE49-F238E27FC236}">
                <a16:creationId xmlns:a16="http://schemas.microsoft.com/office/drawing/2014/main" id="{F2C35909-6FE9-42E9-BADE-07C007A2EC29}"/>
              </a:ext>
            </a:extLst>
          </p:cNvPr>
          <p:cNvSpPr txBox="1">
            <a:spLocks/>
          </p:cNvSpPr>
          <p:nvPr userDrawn="1"/>
        </p:nvSpPr>
        <p:spPr>
          <a:xfrm>
            <a:off x="3417853" y="4495769"/>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5</a:t>
            </a:r>
          </a:p>
        </p:txBody>
      </p:sp>
      <p:sp>
        <p:nvSpPr>
          <p:cNvPr id="3" name="Text Placeholder 2">
            <a:extLst>
              <a:ext uri="{FF2B5EF4-FFF2-40B4-BE49-F238E27FC236}">
                <a16:creationId xmlns:a16="http://schemas.microsoft.com/office/drawing/2014/main" id="{7E02691E-241A-43FB-845E-70073888F976}"/>
              </a:ext>
            </a:extLst>
          </p:cNvPr>
          <p:cNvSpPr>
            <a:spLocks noGrp="1"/>
          </p:cNvSpPr>
          <p:nvPr>
            <p:ph type="body" sz="quarter" idx="10" hasCustomPrompt="1"/>
          </p:nvPr>
        </p:nvSpPr>
        <p:spPr>
          <a:xfrm>
            <a:off x="4144937" y="936439"/>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#1</a:t>
            </a:r>
          </a:p>
        </p:txBody>
      </p:sp>
      <p:sp>
        <p:nvSpPr>
          <p:cNvPr id="29" name="Text Placeholder 2">
            <a:extLst>
              <a:ext uri="{FF2B5EF4-FFF2-40B4-BE49-F238E27FC236}">
                <a16:creationId xmlns:a16="http://schemas.microsoft.com/office/drawing/2014/main" id="{3C28CC4C-A633-4EA5-A830-7949AAB76058}"/>
              </a:ext>
            </a:extLst>
          </p:cNvPr>
          <p:cNvSpPr>
            <a:spLocks noGrp="1"/>
          </p:cNvSpPr>
          <p:nvPr>
            <p:ph type="body" sz="quarter" idx="11" hasCustomPrompt="1"/>
          </p:nvPr>
        </p:nvSpPr>
        <p:spPr>
          <a:xfrm>
            <a:off x="4144937" y="1258137"/>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 name="TextBox 3">
            <a:extLst>
              <a:ext uri="{FF2B5EF4-FFF2-40B4-BE49-F238E27FC236}">
                <a16:creationId xmlns:a16="http://schemas.microsoft.com/office/drawing/2014/main" id="{423E361D-3AB7-43D2-87E3-9CDEEC6E8749}"/>
              </a:ext>
            </a:extLst>
          </p:cNvPr>
          <p:cNvSpPr txBox="1"/>
          <p:nvPr userDrawn="1"/>
        </p:nvSpPr>
        <p:spPr>
          <a:xfrm>
            <a:off x="829533" y="3136613"/>
            <a:ext cx="1648208" cy="584775"/>
          </a:xfrm>
          <a:prstGeom prst="rect">
            <a:avLst/>
          </a:prstGeom>
        </p:spPr>
        <p:txBody>
          <a:bodyPr>
            <a:noAutofit/>
          </a:bodyPr>
          <a:lstStyle>
            <a:lvl1pPr algn="ctr">
              <a:defRPr sz="3200">
                <a:solidFill>
                  <a:srgbClr val="012E86"/>
                </a:solidFill>
                <a:latin typeface="Questrial" panose="02000000000000000000" pitchFamily="2" charset="0"/>
                <a:ea typeface="+mj-ea"/>
                <a:cs typeface="+mj-cs"/>
              </a:defRPr>
            </a:lvl1pPr>
          </a:lstStyle>
          <a:p>
            <a:pPr lvl="0"/>
            <a:r>
              <a:rPr lang="en-US"/>
              <a:t>Agenda</a:t>
            </a:r>
          </a:p>
        </p:txBody>
      </p:sp>
      <p:sp>
        <p:nvSpPr>
          <p:cNvPr id="40" name="Text Placeholder 2">
            <a:extLst>
              <a:ext uri="{FF2B5EF4-FFF2-40B4-BE49-F238E27FC236}">
                <a16:creationId xmlns:a16="http://schemas.microsoft.com/office/drawing/2014/main" id="{E523906A-8C70-4729-9974-90ED308A2DDB}"/>
              </a:ext>
            </a:extLst>
          </p:cNvPr>
          <p:cNvSpPr>
            <a:spLocks noGrp="1"/>
          </p:cNvSpPr>
          <p:nvPr>
            <p:ph type="body" sz="quarter" idx="12" hasCustomPrompt="1"/>
          </p:nvPr>
        </p:nvSpPr>
        <p:spPr>
          <a:xfrm>
            <a:off x="4144937" y="1820174"/>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#2</a:t>
            </a:r>
          </a:p>
        </p:txBody>
      </p:sp>
      <p:sp>
        <p:nvSpPr>
          <p:cNvPr id="41" name="Text Placeholder 2">
            <a:extLst>
              <a:ext uri="{FF2B5EF4-FFF2-40B4-BE49-F238E27FC236}">
                <a16:creationId xmlns:a16="http://schemas.microsoft.com/office/drawing/2014/main" id="{F403B4EB-6E82-48BE-8ED7-1DB31847F5AC}"/>
              </a:ext>
            </a:extLst>
          </p:cNvPr>
          <p:cNvSpPr>
            <a:spLocks noGrp="1"/>
          </p:cNvSpPr>
          <p:nvPr>
            <p:ph type="body" sz="quarter" idx="13" hasCustomPrompt="1"/>
          </p:nvPr>
        </p:nvSpPr>
        <p:spPr>
          <a:xfrm>
            <a:off x="4144937" y="2141872"/>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4" name="Text Placeholder 2">
            <a:extLst>
              <a:ext uri="{FF2B5EF4-FFF2-40B4-BE49-F238E27FC236}">
                <a16:creationId xmlns:a16="http://schemas.microsoft.com/office/drawing/2014/main" id="{4281BD6B-FA4A-4C2D-89C2-C972DAEBF72A}"/>
              </a:ext>
            </a:extLst>
          </p:cNvPr>
          <p:cNvSpPr>
            <a:spLocks noGrp="1"/>
          </p:cNvSpPr>
          <p:nvPr>
            <p:ph type="body" sz="quarter" idx="14" hasCustomPrompt="1"/>
          </p:nvPr>
        </p:nvSpPr>
        <p:spPr>
          <a:xfrm>
            <a:off x="4144937" y="2697321"/>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#3</a:t>
            </a:r>
          </a:p>
        </p:txBody>
      </p:sp>
      <p:sp>
        <p:nvSpPr>
          <p:cNvPr id="45" name="Text Placeholder 2">
            <a:extLst>
              <a:ext uri="{FF2B5EF4-FFF2-40B4-BE49-F238E27FC236}">
                <a16:creationId xmlns:a16="http://schemas.microsoft.com/office/drawing/2014/main" id="{DD997F68-B7DB-4E5B-8939-12741698C2B3}"/>
              </a:ext>
            </a:extLst>
          </p:cNvPr>
          <p:cNvSpPr>
            <a:spLocks noGrp="1"/>
          </p:cNvSpPr>
          <p:nvPr>
            <p:ph type="body" sz="quarter" idx="15" hasCustomPrompt="1"/>
          </p:nvPr>
        </p:nvSpPr>
        <p:spPr>
          <a:xfrm>
            <a:off x="4144937" y="3019019"/>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6" name="Text Placeholder 2">
            <a:extLst>
              <a:ext uri="{FF2B5EF4-FFF2-40B4-BE49-F238E27FC236}">
                <a16:creationId xmlns:a16="http://schemas.microsoft.com/office/drawing/2014/main" id="{E730BC3C-8059-49F4-8D84-3195DC01673E}"/>
              </a:ext>
            </a:extLst>
          </p:cNvPr>
          <p:cNvSpPr>
            <a:spLocks noGrp="1"/>
          </p:cNvSpPr>
          <p:nvPr>
            <p:ph type="body" sz="quarter" idx="16" hasCustomPrompt="1"/>
          </p:nvPr>
        </p:nvSpPr>
        <p:spPr>
          <a:xfrm>
            <a:off x="4144937" y="3580644"/>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#4</a:t>
            </a:r>
          </a:p>
        </p:txBody>
      </p:sp>
      <p:sp>
        <p:nvSpPr>
          <p:cNvPr id="47" name="Text Placeholder 2">
            <a:extLst>
              <a:ext uri="{FF2B5EF4-FFF2-40B4-BE49-F238E27FC236}">
                <a16:creationId xmlns:a16="http://schemas.microsoft.com/office/drawing/2014/main" id="{CC9302A4-D064-49FC-9F05-4C2FDF42350D}"/>
              </a:ext>
            </a:extLst>
          </p:cNvPr>
          <p:cNvSpPr>
            <a:spLocks noGrp="1"/>
          </p:cNvSpPr>
          <p:nvPr>
            <p:ph type="body" sz="quarter" idx="17" hasCustomPrompt="1"/>
          </p:nvPr>
        </p:nvSpPr>
        <p:spPr>
          <a:xfrm>
            <a:off x="4144937" y="3902342"/>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8" name="Text Placeholder 2">
            <a:extLst>
              <a:ext uri="{FF2B5EF4-FFF2-40B4-BE49-F238E27FC236}">
                <a16:creationId xmlns:a16="http://schemas.microsoft.com/office/drawing/2014/main" id="{123AD592-8425-490F-96E9-98F1069FC5EE}"/>
              </a:ext>
            </a:extLst>
          </p:cNvPr>
          <p:cNvSpPr>
            <a:spLocks noGrp="1"/>
          </p:cNvSpPr>
          <p:nvPr>
            <p:ph type="body" sz="quarter" idx="18" hasCustomPrompt="1"/>
          </p:nvPr>
        </p:nvSpPr>
        <p:spPr>
          <a:xfrm>
            <a:off x="4144937" y="4453200"/>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#5</a:t>
            </a:r>
          </a:p>
        </p:txBody>
      </p:sp>
      <p:sp>
        <p:nvSpPr>
          <p:cNvPr id="49" name="Text Placeholder 2">
            <a:extLst>
              <a:ext uri="{FF2B5EF4-FFF2-40B4-BE49-F238E27FC236}">
                <a16:creationId xmlns:a16="http://schemas.microsoft.com/office/drawing/2014/main" id="{F991D67E-25CE-4688-8E41-DAFBB25B8B4E}"/>
              </a:ext>
            </a:extLst>
          </p:cNvPr>
          <p:cNvSpPr>
            <a:spLocks noGrp="1"/>
          </p:cNvSpPr>
          <p:nvPr>
            <p:ph type="body" sz="quarter" idx="19" hasCustomPrompt="1"/>
          </p:nvPr>
        </p:nvSpPr>
        <p:spPr>
          <a:xfrm>
            <a:off x="4144937" y="4774898"/>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28" name="Rectangle 27">
            <a:extLst>
              <a:ext uri="{FF2B5EF4-FFF2-40B4-BE49-F238E27FC236}">
                <a16:creationId xmlns:a16="http://schemas.microsoft.com/office/drawing/2014/main" id="{0158D5D9-192E-4924-82A1-4E780174C9EC}"/>
              </a:ext>
            </a:extLst>
          </p:cNvPr>
          <p:cNvSpPr/>
          <p:nvPr userDrawn="1"/>
        </p:nvSpPr>
        <p:spPr>
          <a:xfrm>
            <a:off x="3247254" y="5292533"/>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30" name="Title 1">
            <a:extLst>
              <a:ext uri="{FF2B5EF4-FFF2-40B4-BE49-F238E27FC236}">
                <a16:creationId xmlns:a16="http://schemas.microsoft.com/office/drawing/2014/main" id="{57E30F49-66D6-4CA4-8887-9D6D43C5ADF4}"/>
              </a:ext>
            </a:extLst>
          </p:cNvPr>
          <p:cNvSpPr txBox="1">
            <a:spLocks/>
          </p:cNvSpPr>
          <p:nvPr userDrawn="1"/>
        </p:nvSpPr>
        <p:spPr>
          <a:xfrm>
            <a:off x="3417853" y="5363056"/>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6</a:t>
            </a:r>
          </a:p>
        </p:txBody>
      </p:sp>
      <p:sp>
        <p:nvSpPr>
          <p:cNvPr id="31" name="Text Placeholder 2">
            <a:extLst>
              <a:ext uri="{FF2B5EF4-FFF2-40B4-BE49-F238E27FC236}">
                <a16:creationId xmlns:a16="http://schemas.microsoft.com/office/drawing/2014/main" id="{7A538E91-F033-4121-B123-C690AC81E2D6}"/>
              </a:ext>
            </a:extLst>
          </p:cNvPr>
          <p:cNvSpPr>
            <a:spLocks noGrp="1"/>
          </p:cNvSpPr>
          <p:nvPr>
            <p:ph type="body" sz="quarter" idx="20" hasCustomPrompt="1"/>
          </p:nvPr>
        </p:nvSpPr>
        <p:spPr>
          <a:xfrm>
            <a:off x="4144937" y="5347511"/>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#6</a:t>
            </a:r>
          </a:p>
        </p:txBody>
      </p:sp>
      <p:sp>
        <p:nvSpPr>
          <p:cNvPr id="32" name="Text Placeholder 2">
            <a:extLst>
              <a:ext uri="{FF2B5EF4-FFF2-40B4-BE49-F238E27FC236}">
                <a16:creationId xmlns:a16="http://schemas.microsoft.com/office/drawing/2014/main" id="{75211AA7-6FD8-495F-B637-1FC55E30FB48}"/>
              </a:ext>
            </a:extLst>
          </p:cNvPr>
          <p:cNvSpPr>
            <a:spLocks noGrp="1"/>
          </p:cNvSpPr>
          <p:nvPr>
            <p:ph type="body" sz="quarter" idx="21" hasCustomPrompt="1"/>
          </p:nvPr>
        </p:nvSpPr>
        <p:spPr>
          <a:xfrm>
            <a:off x="4144937" y="5669209"/>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Tree>
    <p:custDataLst>
      <p:tags r:id="rId1"/>
    </p:custDataLst>
    <p:extLst>
      <p:ext uri="{BB962C8B-B14F-4D97-AF65-F5344CB8AC3E}">
        <p14:creationId xmlns:p14="http://schemas.microsoft.com/office/powerpoint/2010/main" val="1520233682"/>
      </p:ext>
    </p:extLst>
  </p:cSld>
  <p:clrMapOvr>
    <a:masterClrMapping/>
  </p:clrMapOvr>
  <p:extLst>
    <p:ext uri="{DCECCB84-F9BA-43D5-87BE-67443E8EF086}">
      <p15:sldGuideLst xmlns:p15="http://schemas.microsoft.com/office/powerpoint/2012/main">
        <p15:guide id="1" orient="horz" pos="6778">
          <p15:clr>
            <a:srgbClr val="FBAE40"/>
          </p15:clr>
        </p15:guide>
        <p15:guide id="2" pos="63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7 item">
    <p:bg>
      <p:bgPr>
        <a:solidFill>
          <a:schemeClr val="bg1"/>
        </a:solidFill>
        <a:effectLst/>
      </p:bgPr>
    </p:bg>
    <p:spTree>
      <p:nvGrpSpPr>
        <p:cNvPr id="1" name=""/>
        <p:cNvGrpSpPr/>
        <p:nvPr/>
      </p:nvGrpSpPr>
      <p:grpSpPr>
        <a:xfrm>
          <a:off x="0" y="0"/>
          <a:ext cx="0" cy="0"/>
          <a:chOff x="0" y="0"/>
          <a:chExt cx="0" cy="0"/>
        </a:xfrm>
      </p:grpSpPr>
      <p:sp>
        <p:nvSpPr>
          <p:cNvPr id="6" name="Holder 6" hidden="1"/>
          <p:cNvSpPr>
            <a:spLocks noGrp="1"/>
          </p:cNvSpPr>
          <p:nvPr>
            <p:ph type="sldNum" sz="quarter" idx="7"/>
          </p:nvPr>
        </p:nvSpPr>
        <p:spPr>
          <a:xfrm>
            <a:off x="11656705" y="6338093"/>
            <a:ext cx="179068" cy="151715"/>
          </a:xfrm>
        </p:spPr>
        <p:txBody>
          <a:bodyPr lIns="0" tIns="0" rIns="0" bIns="0"/>
          <a:lstStyle>
            <a:lvl1pPr>
              <a:defRPr sz="1061" b="0" i="0">
                <a:solidFill>
                  <a:srgbClr val="00A8EB"/>
                </a:solidFill>
                <a:latin typeface="Century Gothic"/>
                <a:cs typeface="Century Gothic"/>
              </a:defRPr>
            </a:lvl1pPr>
          </a:lstStyle>
          <a:p>
            <a:endParaRPr lang="en-US"/>
          </a:p>
        </p:txBody>
      </p:sp>
      <p:sp>
        <p:nvSpPr>
          <p:cNvPr id="5" name="Rectangle 4">
            <a:extLst>
              <a:ext uri="{FF2B5EF4-FFF2-40B4-BE49-F238E27FC236}">
                <a16:creationId xmlns:a16="http://schemas.microsoft.com/office/drawing/2014/main" id="{0DBF5E0F-40F1-458A-AD45-1CB091F5AB7D}"/>
              </a:ext>
            </a:extLst>
          </p:cNvPr>
          <p:cNvSpPr/>
          <p:nvPr userDrawn="1"/>
        </p:nvSpPr>
        <p:spPr>
          <a:xfrm>
            <a:off x="-42042" y="-7458"/>
            <a:ext cx="212714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a:extLst>
              <a:ext uri="{FF2B5EF4-FFF2-40B4-BE49-F238E27FC236}">
                <a16:creationId xmlns:a16="http://schemas.microsoft.com/office/drawing/2014/main" id="{601DB813-5B64-46A4-A861-9BED35461BCB}"/>
              </a:ext>
            </a:extLst>
          </p:cNvPr>
          <p:cNvSpPr/>
          <p:nvPr userDrawn="1"/>
        </p:nvSpPr>
        <p:spPr>
          <a:xfrm>
            <a:off x="2500002" y="887264"/>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id="{BB04F116-D9E4-4624-902A-1349B961E05A}"/>
              </a:ext>
            </a:extLst>
          </p:cNvPr>
          <p:cNvSpPr/>
          <p:nvPr userDrawn="1"/>
        </p:nvSpPr>
        <p:spPr>
          <a:xfrm>
            <a:off x="2500002" y="1891888"/>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0" name="Rectangle 9">
            <a:extLst>
              <a:ext uri="{FF2B5EF4-FFF2-40B4-BE49-F238E27FC236}">
                <a16:creationId xmlns:a16="http://schemas.microsoft.com/office/drawing/2014/main" id="{6F46C81C-E69C-4F18-957D-40E7EA829242}"/>
              </a:ext>
            </a:extLst>
          </p:cNvPr>
          <p:cNvSpPr/>
          <p:nvPr userDrawn="1"/>
        </p:nvSpPr>
        <p:spPr>
          <a:xfrm>
            <a:off x="2500002" y="2896512"/>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1" name="Rectangle 10">
            <a:extLst>
              <a:ext uri="{FF2B5EF4-FFF2-40B4-BE49-F238E27FC236}">
                <a16:creationId xmlns:a16="http://schemas.microsoft.com/office/drawing/2014/main" id="{2E63F5BA-DE9C-45F2-8DF3-5B41E14A8CA7}"/>
              </a:ext>
            </a:extLst>
          </p:cNvPr>
          <p:cNvSpPr/>
          <p:nvPr userDrawn="1"/>
        </p:nvSpPr>
        <p:spPr>
          <a:xfrm>
            <a:off x="2500002" y="3901136"/>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2" name="Rectangle 11">
            <a:extLst>
              <a:ext uri="{FF2B5EF4-FFF2-40B4-BE49-F238E27FC236}">
                <a16:creationId xmlns:a16="http://schemas.microsoft.com/office/drawing/2014/main" id="{E3F886D6-7EFF-47BC-AC1A-928E09ABA86A}"/>
              </a:ext>
            </a:extLst>
          </p:cNvPr>
          <p:cNvSpPr/>
          <p:nvPr userDrawn="1"/>
        </p:nvSpPr>
        <p:spPr>
          <a:xfrm>
            <a:off x="7417990" y="889042"/>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Title 1">
            <a:extLst>
              <a:ext uri="{FF2B5EF4-FFF2-40B4-BE49-F238E27FC236}">
                <a16:creationId xmlns:a16="http://schemas.microsoft.com/office/drawing/2014/main" id="{A07D33D3-6EE3-4408-93C2-55580906A527}"/>
              </a:ext>
            </a:extLst>
          </p:cNvPr>
          <p:cNvSpPr txBox="1">
            <a:spLocks/>
          </p:cNvSpPr>
          <p:nvPr userDrawn="1"/>
        </p:nvSpPr>
        <p:spPr>
          <a:xfrm>
            <a:off x="2588812" y="922789"/>
            <a:ext cx="491187" cy="498910"/>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1</a:t>
            </a:r>
          </a:p>
        </p:txBody>
      </p:sp>
      <p:sp>
        <p:nvSpPr>
          <p:cNvPr id="24" name="Title 1">
            <a:extLst>
              <a:ext uri="{FF2B5EF4-FFF2-40B4-BE49-F238E27FC236}">
                <a16:creationId xmlns:a16="http://schemas.microsoft.com/office/drawing/2014/main" id="{C3E3AA60-91DB-41E1-956E-ED27F8036A05}"/>
              </a:ext>
            </a:extLst>
          </p:cNvPr>
          <p:cNvSpPr txBox="1">
            <a:spLocks/>
          </p:cNvSpPr>
          <p:nvPr userDrawn="1"/>
        </p:nvSpPr>
        <p:spPr>
          <a:xfrm>
            <a:off x="2661737" y="1952370"/>
            <a:ext cx="345337"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2</a:t>
            </a:r>
          </a:p>
        </p:txBody>
      </p:sp>
      <p:sp>
        <p:nvSpPr>
          <p:cNvPr id="25" name="Title 1">
            <a:extLst>
              <a:ext uri="{FF2B5EF4-FFF2-40B4-BE49-F238E27FC236}">
                <a16:creationId xmlns:a16="http://schemas.microsoft.com/office/drawing/2014/main" id="{450693C7-6925-480E-B8D2-6C491E8F2F32}"/>
              </a:ext>
            </a:extLst>
          </p:cNvPr>
          <p:cNvSpPr txBox="1">
            <a:spLocks/>
          </p:cNvSpPr>
          <p:nvPr userDrawn="1"/>
        </p:nvSpPr>
        <p:spPr>
          <a:xfrm>
            <a:off x="2670600" y="2973833"/>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3</a:t>
            </a:r>
          </a:p>
        </p:txBody>
      </p:sp>
      <p:sp>
        <p:nvSpPr>
          <p:cNvPr id="26" name="Title 1">
            <a:extLst>
              <a:ext uri="{FF2B5EF4-FFF2-40B4-BE49-F238E27FC236}">
                <a16:creationId xmlns:a16="http://schemas.microsoft.com/office/drawing/2014/main" id="{08408146-083B-49F4-AF21-D88A5C8E7C3E}"/>
              </a:ext>
            </a:extLst>
          </p:cNvPr>
          <p:cNvSpPr txBox="1">
            <a:spLocks/>
          </p:cNvSpPr>
          <p:nvPr userDrawn="1"/>
        </p:nvSpPr>
        <p:spPr>
          <a:xfrm>
            <a:off x="2670600" y="3964689"/>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4</a:t>
            </a:r>
          </a:p>
        </p:txBody>
      </p:sp>
      <p:sp>
        <p:nvSpPr>
          <p:cNvPr id="27" name="Title 1">
            <a:extLst>
              <a:ext uri="{FF2B5EF4-FFF2-40B4-BE49-F238E27FC236}">
                <a16:creationId xmlns:a16="http://schemas.microsoft.com/office/drawing/2014/main" id="{F2C35909-6FE9-42E9-BADE-07C007A2EC29}"/>
              </a:ext>
            </a:extLst>
          </p:cNvPr>
          <p:cNvSpPr txBox="1">
            <a:spLocks/>
          </p:cNvSpPr>
          <p:nvPr userDrawn="1"/>
        </p:nvSpPr>
        <p:spPr>
          <a:xfrm>
            <a:off x="7588589" y="973331"/>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5</a:t>
            </a:r>
          </a:p>
        </p:txBody>
      </p:sp>
      <p:sp>
        <p:nvSpPr>
          <p:cNvPr id="3" name="Text Placeholder 2">
            <a:extLst>
              <a:ext uri="{FF2B5EF4-FFF2-40B4-BE49-F238E27FC236}">
                <a16:creationId xmlns:a16="http://schemas.microsoft.com/office/drawing/2014/main" id="{7E02691E-241A-43FB-845E-70073888F976}"/>
              </a:ext>
            </a:extLst>
          </p:cNvPr>
          <p:cNvSpPr>
            <a:spLocks noGrp="1"/>
          </p:cNvSpPr>
          <p:nvPr>
            <p:ph type="body" sz="quarter" idx="10" hasCustomPrompt="1"/>
          </p:nvPr>
        </p:nvSpPr>
        <p:spPr>
          <a:xfrm>
            <a:off x="3397684" y="881461"/>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#1</a:t>
            </a:r>
          </a:p>
        </p:txBody>
      </p:sp>
      <p:sp>
        <p:nvSpPr>
          <p:cNvPr id="4" name="TextBox 3">
            <a:extLst>
              <a:ext uri="{FF2B5EF4-FFF2-40B4-BE49-F238E27FC236}">
                <a16:creationId xmlns:a16="http://schemas.microsoft.com/office/drawing/2014/main" id="{423E361D-3AB7-43D2-87E3-9CDEEC6E8749}"/>
              </a:ext>
            </a:extLst>
          </p:cNvPr>
          <p:cNvSpPr txBox="1"/>
          <p:nvPr userDrawn="1"/>
        </p:nvSpPr>
        <p:spPr>
          <a:xfrm>
            <a:off x="149890" y="799310"/>
            <a:ext cx="1648208" cy="584775"/>
          </a:xfrm>
          <a:prstGeom prst="rect">
            <a:avLst/>
          </a:prstGeom>
        </p:spPr>
        <p:txBody>
          <a:bodyPr>
            <a:noAutofit/>
          </a:bodyPr>
          <a:lstStyle>
            <a:lvl1pPr algn="ctr">
              <a:defRPr sz="3200">
                <a:solidFill>
                  <a:srgbClr val="012E86"/>
                </a:solidFill>
                <a:latin typeface="Questrial" panose="02000000000000000000" pitchFamily="2" charset="0"/>
                <a:ea typeface="+mj-ea"/>
                <a:cs typeface="+mj-cs"/>
              </a:defRPr>
            </a:lvl1pPr>
          </a:lstStyle>
          <a:p>
            <a:pPr lvl="0"/>
            <a:r>
              <a:rPr lang="en-US"/>
              <a:t>Agenda</a:t>
            </a:r>
          </a:p>
        </p:txBody>
      </p:sp>
      <p:sp>
        <p:nvSpPr>
          <p:cNvPr id="40" name="Text Placeholder 2">
            <a:extLst>
              <a:ext uri="{FF2B5EF4-FFF2-40B4-BE49-F238E27FC236}">
                <a16:creationId xmlns:a16="http://schemas.microsoft.com/office/drawing/2014/main" id="{E523906A-8C70-4729-9974-90ED308A2DDB}"/>
              </a:ext>
            </a:extLst>
          </p:cNvPr>
          <p:cNvSpPr>
            <a:spLocks noGrp="1"/>
          </p:cNvSpPr>
          <p:nvPr>
            <p:ph type="body" sz="quarter" idx="12" hasCustomPrompt="1"/>
          </p:nvPr>
        </p:nvSpPr>
        <p:spPr>
          <a:xfrm>
            <a:off x="3397684" y="1888766"/>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#2</a:t>
            </a:r>
          </a:p>
        </p:txBody>
      </p:sp>
      <p:sp>
        <p:nvSpPr>
          <p:cNvPr id="44" name="Text Placeholder 2">
            <a:extLst>
              <a:ext uri="{FF2B5EF4-FFF2-40B4-BE49-F238E27FC236}">
                <a16:creationId xmlns:a16="http://schemas.microsoft.com/office/drawing/2014/main" id="{4281BD6B-FA4A-4C2D-89C2-C972DAEBF72A}"/>
              </a:ext>
            </a:extLst>
          </p:cNvPr>
          <p:cNvSpPr>
            <a:spLocks noGrp="1"/>
          </p:cNvSpPr>
          <p:nvPr>
            <p:ph type="body" sz="quarter" idx="14" hasCustomPrompt="1"/>
          </p:nvPr>
        </p:nvSpPr>
        <p:spPr>
          <a:xfrm>
            <a:off x="3397684" y="2889483"/>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#3</a:t>
            </a:r>
          </a:p>
        </p:txBody>
      </p:sp>
      <p:sp>
        <p:nvSpPr>
          <p:cNvPr id="46" name="Text Placeholder 2">
            <a:extLst>
              <a:ext uri="{FF2B5EF4-FFF2-40B4-BE49-F238E27FC236}">
                <a16:creationId xmlns:a16="http://schemas.microsoft.com/office/drawing/2014/main" id="{E730BC3C-8059-49F4-8D84-3195DC01673E}"/>
              </a:ext>
            </a:extLst>
          </p:cNvPr>
          <p:cNvSpPr>
            <a:spLocks noGrp="1"/>
          </p:cNvSpPr>
          <p:nvPr>
            <p:ph type="body" sz="quarter" idx="16" hasCustomPrompt="1"/>
          </p:nvPr>
        </p:nvSpPr>
        <p:spPr>
          <a:xfrm>
            <a:off x="3397684" y="3896376"/>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#4</a:t>
            </a:r>
          </a:p>
        </p:txBody>
      </p:sp>
      <p:sp>
        <p:nvSpPr>
          <p:cNvPr id="48" name="Text Placeholder 2">
            <a:extLst>
              <a:ext uri="{FF2B5EF4-FFF2-40B4-BE49-F238E27FC236}">
                <a16:creationId xmlns:a16="http://schemas.microsoft.com/office/drawing/2014/main" id="{123AD592-8425-490F-96E9-98F1069FC5EE}"/>
              </a:ext>
            </a:extLst>
          </p:cNvPr>
          <p:cNvSpPr>
            <a:spLocks noGrp="1"/>
          </p:cNvSpPr>
          <p:nvPr>
            <p:ph type="body" sz="quarter" idx="18" hasCustomPrompt="1"/>
          </p:nvPr>
        </p:nvSpPr>
        <p:spPr>
          <a:xfrm>
            <a:off x="8315673" y="875784"/>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#5</a:t>
            </a:r>
          </a:p>
        </p:txBody>
      </p:sp>
      <p:sp>
        <p:nvSpPr>
          <p:cNvPr id="28" name="Rectangle 27">
            <a:extLst>
              <a:ext uri="{FF2B5EF4-FFF2-40B4-BE49-F238E27FC236}">
                <a16:creationId xmlns:a16="http://schemas.microsoft.com/office/drawing/2014/main" id="{0158D5D9-192E-4924-82A1-4E780174C9EC}"/>
              </a:ext>
            </a:extLst>
          </p:cNvPr>
          <p:cNvSpPr/>
          <p:nvPr userDrawn="1"/>
        </p:nvSpPr>
        <p:spPr>
          <a:xfrm>
            <a:off x="7417990" y="1893665"/>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30" name="Title 1">
            <a:extLst>
              <a:ext uri="{FF2B5EF4-FFF2-40B4-BE49-F238E27FC236}">
                <a16:creationId xmlns:a16="http://schemas.microsoft.com/office/drawing/2014/main" id="{57E30F49-66D6-4CA4-8887-9D6D43C5ADF4}"/>
              </a:ext>
            </a:extLst>
          </p:cNvPr>
          <p:cNvSpPr txBox="1">
            <a:spLocks/>
          </p:cNvSpPr>
          <p:nvPr userDrawn="1"/>
        </p:nvSpPr>
        <p:spPr>
          <a:xfrm>
            <a:off x="7588589" y="1964188"/>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6</a:t>
            </a:r>
          </a:p>
        </p:txBody>
      </p:sp>
      <p:sp>
        <p:nvSpPr>
          <p:cNvPr id="31" name="Text Placeholder 2">
            <a:extLst>
              <a:ext uri="{FF2B5EF4-FFF2-40B4-BE49-F238E27FC236}">
                <a16:creationId xmlns:a16="http://schemas.microsoft.com/office/drawing/2014/main" id="{7A538E91-F033-4121-B123-C690AC81E2D6}"/>
              </a:ext>
            </a:extLst>
          </p:cNvPr>
          <p:cNvSpPr>
            <a:spLocks noGrp="1"/>
          </p:cNvSpPr>
          <p:nvPr>
            <p:ph type="body" sz="quarter" idx="20" hasCustomPrompt="1"/>
          </p:nvPr>
        </p:nvSpPr>
        <p:spPr>
          <a:xfrm>
            <a:off x="8315673" y="1893665"/>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#6</a:t>
            </a:r>
          </a:p>
        </p:txBody>
      </p:sp>
      <p:sp>
        <p:nvSpPr>
          <p:cNvPr id="33" name="Rectangle 32">
            <a:extLst>
              <a:ext uri="{FF2B5EF4-FFF2-40B4-BE49-F238E27FC236}">
                <a16:creationId xmlns:a16="http://schemas.microsoft.com/office/drawing/2014/main" id="{0776A7B8-622D-4CDE-92E3-7570B38012BE}"/>
              </a:ext>
            </a:extLst>
          </p:cNvPr>
          <p:cNvSpPr/>
          <p:nvPr userDrawn="1"/>
        </p:nvSpPr>
        <p:spPr>
          <a:xfrm>
            <a:off x="7417990" y="2896512"/>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34" name="Title 1">
            <a:extLst>
              <a:ext uri="{FF2B5EF4-FFF2-40B4-BE49-F238E27FC236}">
                <a16:creationId xmlns:a16="http://schemas.microsoft.com/office/drawing/2014/main" id="{13927611-B825-4DA6-8176-2395D8C30439}"/>
              </a:ext>
            </a:extLst>
          </p:cNvPr>
          <p:cNvSpPr txBox="1">
            <a:spLocks/>
          </p:cNvSpPr>
          <p:nvPr userDrawn="1"/>
        </p:nvSpPr>
        <p:spPr>
          <a:xfrm>
            <a:off x="7588589" y="2967035"/>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7</a:t>
            </a:r>
          </a:p>
        </p:txBody>
      </p:sp>
      <p:sp>
        <p:nvSpPr>
          <p:cNvPr id="35" name="Text Placeholder 2">
            <a:extLst>
              <a:ext uri="{FF2B5EF4-FFF2-40B4-BE49-F238E27FC236}">
                <a16:creationId xmlns:a16="http://schemas.microsoft.com/office/drawing/2014/main" id="{1D30EC72-77F1-493F-ADB8-73C10B0A4C46}"/>
              </a:ext>
            </a:extLst>
          </p:cNvPr>
          <p:cNvSpPr>
            <a:spLocks noGrp="1"/>
          </p:cNvSpPr>
          <p:nvPr>
            <p:ph type="body" sz="quarter" idx="21" hasCustomPrompt="1"/>
          </p:nvPr>
        </p:nvSpPr>
        <p:spPr>
          <a:xfrm>
            <a:off x="8315673" y="2887480"/>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#7</a:t>
            </a:r>
          </a:p>
        </p:txBody>
      </p:sp>
    </p:spTree>
    <p:custDataLst>
      <p:tags r:id="rId1"/>
    </p:custDataLst>
    <p:extLst>
      <p:ext uri="{BB962C8B-B14F-4D97-AF65-F5344CB8AC3E}">
        <p14:creationId xmlns:p14="http://schemas.microsoft.com/office/powerpoint/2010/main" val="292065701"/>
      </p:ext>
    </p:extLst>
  </p:cSld>
  <p:clrMapOvr>
    <a:masterClrMapping/>
  </p:clrMapOvr>
  <p:extLst>
    <p:ext uri="{DCECCB84-F9BA-43D5-87BE-67443E8EF086}">
      <p15:sldGuideLst xmlns:p15="http://schemas.microsoft.com/office/powerpoint/2012/main">
        <p15:guide id="1" orient="horz" pos="6778">
          <p15:clr>
            <a:srgbClr val="FBAE40"/>
          </p15:clr>
        </p15:guide>
        <p15:guide id="2" pos="633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8 item">
    <p:bg>
      <p:bgPr>
        <a:solidFill>
          <a:schemeClr val="bg1"/>
        </a:solidFill>
        <a:effectLst/>
      </p:bgPr>
    </p:bg>
    <p:spTree>
      <p:nvGrpSpPr>
        <p:cNvPr id="1" name=""/>
        <p:cNvGrpSpPr/>
        <p:nvPr/>
      </p:nvGrpSpPr>
      <p:grpSpPr>
        <a:xfrm>
          <a:off x="0" y="0"/>
          <a:ext cx="0" cy="0"/>
          <a:chOff x="0" y="0"/>
          <a:chExt cx="0" cy="0"/>
        </a:xfrm>
      </p:grpSpPr>
      <p:sp>
        <p:nvSpPr>
          <p:cNvPr id="6" name="Holder 6" hidden="1"/>
          <p:cNvSpPr>
            <a:spLocks noGrp="1"/>
          </p:cNvSpPr>
          <p:nvPr>
            <p:ph type="sldNum" sz="quarter" idx="7"/>
          </p:nvPr>
        </p:nvSpPr>
        <p:spPr>
          <a:xfrm>
            <a:off x="11656705" y="6338093"/>
            <a:ext cx="179068" cy="151715"/>
          </a:xfrm>
        </p:spPr>
        <p:txBody>
          <a:bodyPr lIns="0" tIns="0" rIns="0" bIns="0"/>
          <a:lstStyle>
            <a:lvl1pPr>
              <a:defRPr sz="1061" b="0" i="0">
                <a:solidFill>
                  <a:srgbClr val="00A8EB"/>
                </a:solidFill>
                <a:latin typeface="Century Gothic"/>
                <a:cs typeface="Century Gothic"/>
              </a:defRPr>
            </a:lvl1pPr>
          </a:lstStyle>
          <a:p>
            <a:endParaRPr lang="en-US"/>
          </a:p>
        </p:txBody>
      </p:sp>
      <p:sp>
        <p:nvSpPr>
          <p:cNvPr id="5" name="Rectangle 4">
            <a:extLst>
              <a:ext uri="{FF2B5EF4-FFF2-40B4-BE49-F238E27FC236}">
                <a16:creationId xmlns:a16="http://schemas.microsoft.com/office/drawing/2014/main" id="{0DBF5E0F-40F1-458A-AD45-1CB091F5AB7D}"/>
              </a:ext>
            </a:extLst>
          </p:cNvPr>
          <p:cNvSpPr/>
          <p:nvPr userDrawn="1"/>
        </p:nvSpPr>
        <p:spPr>
          <a:xfrm>
            <a:off x="-42042" y="-7458"/>
            <a:ext cx="212714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a:extLst>
              <a:ext uri="{FF2B5EF4-FFF2-40B4-BE49-F238E27FC236}">
                <a16:creationId xmlns:a16="http://schemas.microsoft.com/office/drawing/2014/main" id="{601DB813-5B64-46A4-A861-9BED35461BCB}"/>
              </a:ext>
            </a:extLst>
          </p:cNvPr>
          <p:cNvSpPr/>
          <p:nvPr userDrawn="1"/>
        </p:nvSpPr>
        <p:spPr>
          <a:xfrm>
            <a:off x="2500002" y="887264"/>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id="{BB04F116-D9E4-4624-902A-1349B961E05A}"/>
              </a:ext>
            </a:extLst>
          </p:cNvPr>
          <p:cNvSpPr/>
          <p:nvPr userDrawn="1"/>
        </p:nvSpPr>
        <p:spPr>
          <a:xfrm>
            <a:off x="2500002" y="1891888"/>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0" name="Rectangle 9">
            <a:extLst>
              <a:ext uri="{FF2B5EF4-FFF2-40B4-BE49-F238E27FC236}">
                <a16:creationId xmlns:a16="http://schemas.microsoft.com/office/drawing/2014/main" id="{6F46C81C-E69C-4F18-957D-40E7EA829242}"/>
              </a:ext>
            </a:extLst>
          </p:cNvPr>
          <p:cNvSpPr/>
          <p:nvPr userDrawn="1"/>
        </p:nvSpPr>
        <p:spPr>
          <a:xfrm>
            <a:off x="2500002" y="2896512"/>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1" name="Rectangle 10">
            <a:extLst>
              <a:ext uri="{FF2B5EF4-FFF2-40B4-BE49-F238E27FC236}">
                <a16:creationId xmlns:a16="http://schemas.microsoft.com/office/drawing/2014/main" id="{2E63F5BA-DE9C-45F2-8DF3-5B41E14A8CA7}"/>
              </a:ext>
            </a:extLst>
          </p:cNvPr>
          <p:cNvSpPr/>
          <p:nvPr userDrawn="1"/>
        </p:nvSpPr>
        <p:spPr>
          <a:xfrm>
            <a:off x="2500002" y="3901136"/>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2" name="Rectangle 11">
            <a:extLst>
              <a:ext uri="{FF2B5EF4-FFF2-40B4-BE49-F238E27FC236}">
                <a16:creationId xmlns:a16="http://schemas.microsoft.com/office/drawing/2014/main" id="{E3F886D6-7EFF-47BC-AC1A-928E09ABA86A}"/>
              </a:ext>
            </a:extLst>
          </p:cNvPr>
          <p:cNvSpPr/>
          <p:nvPr userDrawn="1"/>
        </p:nvSpPr>
        <p:spPr>
          <a:xfrm>
            <a:off x="7417990" y="889042"/>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Title 1">
            <a:extLst>
              <a:ext uri="{FF2B5EF4-FFF2-40B4-BE49-F238E27FC236}">
                <a16:creationId xmlns:a16="http://schemas.microsoft.com/office/drawing/2014/main" id="{A07D33D3-6EE3-4408-93C2-55580906A527}"/>
              </a:ext>
            </a:extLst>
          </p:cNvPr>
          <p:cNvSpPr txBox="1">
            <a:spLocks/>
          </p:cNvSpPr>
          <p:nvPr userDrawn="1"/>
        </p:nvSpPr>
        <p:spPr>
          <a:xfrm>
            <a:off x="2588812" y="922789"/>
            <a:ext cx="491187" cy="498910"/>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1</a:t>
            </a:r>
          </a:p>
        </p:txBody>
      </p:sp>
      <p:sp>
        <p:nvSpPr>
          <p:cNvPr id="24" name="Title 1">
            <a:extLst>
              <a:ext uri="{FF2B5EF4-FFF2-40B4-BE49-F238E27FC236}">
                <a16:creationId xmlns:a16="http://schemas.microsoft.com/office/drawing/2014/main" id="{C3E3AA60-91DB-41E1-956E-ED27F8036A05}"/>
              </a:ext>
            </a:extLst>
          </p:cNvPr>
          <p:cNvSpPr txBox="1">
            <a:spLocks/>
          </p:cNvSpPr>
          <p:nvPr userDrawn="1"/>
        </p:nvSpPr>
        <p:spPr>
          <a:xfrm>
            <a:off x="2661737" y="1952370"/>
            <a:ext cx="345337"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2</a:t>
            </a:r>
          </a:p>
        </p:txBody>
      </p:sp>
      <p:sp>
        <p:nvSpPr>
          <p:cNvPr id="25" name="Title 1">
            <a:extLst>
              <a:ext uri="{FF2B5EF4-FFF2-40B4-BE49-F238E27FC236}">
                <a16:creationId xmlns:a16="http://schemas.microsoft.com/office/drawing/2014/main" id="{450693C7-6925-480E-B8D2-6C491E8F2F32}"/>
              </a:ext>
            </a:extLst>
          </p:cNvPr>
          <p:cNvSpPr txBox="1">
            <a:spLocks/>
          </p:cNvSpPr>
          <p:nvPr userDrawn="1"/>
        </p:nvSpPr>
        <p:spPr>
          <a:xfrm>
            <a:off x="2670600" y="2973833"/>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3</a:t>
            </a:r>
          </a:p>
        </p:txBody>
      </p:sp>
      <p:sp>
        <p:nvSpPr>
          <p:cNvPr id="26" name="Title 1">
            <a:extLst>
              <a:ext uri="{FF2B5EF4-FFF2-40B4-BE49-F238E27FC236}">
                <a16:creationId xmlns:a16="http://schemas.microsoft.com/office/drawing/2014/main" id="{08408146-083B-49F4-AF21-D88A5C8E7C3E}"/>
              </a:ext>
            </a:extLst>
          </p:cNvPr>
          <p:cNvSpPr txBox="1">
            <a:spLocks/>
          </p:cNvSpPr>
          <p:nvPr userDrawn="1"/>
        </p:nvSpPr>
        <p:spPr>
          <a:xfrm>
            <a:off x="2670600" y="3964689"/>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4</a:t>
            </a:r>
          </a:p>
        </p:txBody>
      </p:sp>
      <p:sp>
        <p:nvSpPr>
          <p:cNvPr id="27" name="Title 1">
            <a:extLst>
              <a:ext uri="{FF2B5EF4-FFF2-40B4-BE49-F238E27FC236}">
                <a16:creationId xmlns:a16="http://schemas.microsoft.com/office/drawing/2014/main" id="{F2C35909-6FE9-42E9-BADE-07C007A2EC29}"/>
              </a:ext>
            </a:extLst>
          </p:cNvPr>
          <p:cNvSpPr txBox="1">
            <a:spLocks/>
          </p:cNvSpPr>
          <p:nvPr userDrawn="1"/>
        </p:nvSpPr>
        <p:spPr>
          <a:xfrm>
            <a:off x="7588589" y="973331"/>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5</a:t>
            </a:r>
          </a:p>
        </p:txBody>
      </p:sp>
      <p:sp>
        <p:nvSpPr>
          <p:cNvPr id="3" name="Text Placeholder 2">
            <a:extLst>
              <a:ext uri="{FF2B5EF4-FFF2-40B4-BE49-F238E27FC236}">
                <a16:creationId xmlns:a16="http://schemas.microsoft.com/office/drawing/2014/main" id="{7E02691E-241A-43FB-845E-70073888F976}"/>
              </a:ext>
            </a:extLst>
          </p:cNvPr>
          <p:cNvSpPr>
            <a:spLocks noGrp="1"/>
          </p:cNvSpPr>
          <p:nvPr>
            <p:ph type="body" sz="quarter" idx="10" hasCustomPrompt="1"/>
          </p:nvPr>
        </p:nvSpPr>
        <p:spPr>
          <a:xfrm>
            <a:off x="3397684" y="881461"/>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#1</a:t>
            </a:r>
          </a:p>
        </p:txBody>
      </p:sp>
      <p:sp>
        <p:nvSpPr>
          <p:cNvPr id="4" name="TextBox 3">
            <a:extLst>
              <a:ext uri="{FF2B5EF4-FFF2-40B4-BE49-F238E27FC236}">
                <a16:creationId xmlns:a16="http://schemas.microsoft.com/office/drawing/2014/main" id="{423E361D-3AB7-43D2-87E3-9CDEEC6E8749}"/>
              </a:ext>
            </a:extLst>
          </p:cNvPr>
          <p:cNvSpPr txBox="1"/>
          <p:nvPr userDrawn="1"/>
        </p:nvSpPr>
        <p:spPr>
          <a:xfrm>
            <a:off x="149890" y="799310"/>
            <a:ext cx="1648208" cy="584775"/>
          </a:xfrm>
          <a:prstGeom prst="rect">
            <a:avLst/>
          </a:prstGeom>
        </p:spPr>
        <p:txBody>
          <a:bodyPr>
            <a:noAutofit/>
          </a:bodyPr>
          <a:lstStyle>
            <a:lvl1pPr algn="ctr">
              <a:defRPr sz="3200">
                <a:solidFill>
                  <a:srgbClr val="012E86"/>
                </a:solidFill>
                <a:latin typeface="Questrial" panose="02000000000000000000" pitchFamily="2" charset="0"/>
                <a:ea typeface="+mj-ea"/>
                <a:cs typeface="+mj-cs"/>
              </a:defRPr>
            </a:lvl1pPr>
          </a:lstStyle>
          <a:p>
            <a:pPr lvl="0"/>
            <a:r>
              <a:rPr lang="en-US"/>
              <a:t>Agenda</a:t>
            </a:r>
          </a:p>
        </p:txBody>
      </p:sp>
      <p:sp>
        <p:nvSpPr>
          <p:cNvPr id="40" name="Text Placeholder 2">
            <a:extLst>
              <a:ext uri="{FF2B5EF4-FFF2-40B4-BE49-F238E27FC236}">
                <a16:creationId xmlns:a16="http://schemas.microsoft.com/office/drawing/2014/main" id="{E523906A-8C70-4729-9974-90ED308A2DDB}"/>
              </a:ext>
            </a:extLst>
          </p:cNvPr>
          <p:cNvSpPr>
            <a:spLocks noGrp="1"/>
          </p:cNvSpPr>
          <p:nvPr>
            <p:ph type="body" sz="quarter" idx="12" hasCustomPrompt="1"/>
          </p:nvPr>
        </p:nvSpPr>
        <p:spPr>
          <a:xfrm>
            <a:off x="3397684" y="1888766"/>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#2</a:t>
            </a:r>
          </a:p>
        </p:txBody>
      </p:sp>
      <p:sp>
        <p:nvSpPr>
          <p:cNvPr id="44" name="Text Placeholder 2">
            <a:extLst>
              <a:ext uri="{FF2B5EF4-FFF2-40B4-BE49-F238E27FC236}">
                <a16:creationId xmlns:a16="http://schemas.microsoft.com/office/drawing/2014/main" id="{4281BD6B-FA4A-4C2D-89C2-C972DAEBF72A}"/>
              </a:ext>
            </a:extLst>
          </p:cNvPr>
          <p:cNvSpPr>
            <a:spLocks noGrp="1"/>
          </p:cNvSpPr>
          <p:nvPr>
            <p:ph type="body" sz="quarter" idx="14" hasCustomPrompt="1"/>
          </p:nvPr>
        </p:nvSpPr>
        <p:spPr>
          <a:xfrm>
            <a:off x="3397684" y="2889483"/>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#3</a:t>
            </a:r>
          </a:p>
        </p:txBody>
      </p:sp>
      <p:sp>
        <p:nvSpPr>
          <p:cNvPr id="46" name="Text Placeholder 2">
            <a:extLst>
              <a:ext uri="{FF2B5EF4-FFF2-40B4-BE49-F238E27FC236}">
                <a16:creationId xmlns:a16="http://schemas.microsoft.com/office/drawing/2014/main" id="{E730BC3C-8059-49F4-8D84-3195DC01673E}"/>
              </a:ext>
            </a:extLst>
          </p:cNvPr>
          <p:cNvSpPr>
            <a:spLocks noGrp="1"/>
          </p:cNvSpPr>
          <p:nvPr>
            <p:ph type="body" sz="quarter" idx="16" hasCustomPrompt="1"/>
          </p:nvPr>
        </p:nvSpPr>
        <p:spPr>
          <a:xfrm>
            <a:off x="3397684" y="3896376"/>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#4</a:t>
            </a:r>
          </a:p>
        </p:txBody>
      </p:sp>
      <p:sp>
        <p:nvSpPr>
          <p:cNvPr id="48" name="Text Placeholder 2">
            <a:extLst>
              <a:ext uri="{FF2B5EF4-FFF2-40B4-BE49-F238E27FC236}">
                <a16:creationId xmlns:a16="http://schemas.microsoft.com/office/drawing/2014/main" id="{123AD592-8425-490F-96E9-98F1069FC5EE}"/>
              </a:ext>
            </a:extLst>
          </p:cNvPr>
          <p:cNvSpPr>
            <a:spLocks noGrp="1"/>
          </p:cNvSpPr>
          <p:nvPr>
            <p:ph type="body" sz="quarter" idx="18" hasCustomPrompt="1"/>
          </p:nvPr>
        </p:nvSpPr>
        <p:spPr>
          <a:xfrm>
            <a:off x="8315673" y="875784"/>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#5</a:t>
            </a:r>
          </a:p>
        </p:txBody>
      </p:sp>
      <p:sp>
        <p:nvSpPr>
          <p:cNvPr id="28" name="Rectangle 27">
            <a:extLst>
              <a:ext uri="{FF2B5EF4-FFF2-40B4-BE49-F238E27FC236}">
                <a16:creationId xmlns:a16="http://schemas.microsoft.com/office/drawing/2014/main" id="{0158D5D9-192E-4924-82A1-4E780174C9EC}"/>
              </a:ext>
            </a:extLst>
          </p:cNvPr>
          <p:cNvSpPr/>
          <p:nvPr userDrawn="1"/>
        </p:nvSpPr>
        <p:spPr>
          <a:xfrm>
            <a:off x="7417990" y="1893665"/>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30" name="Title 1">
            <a:extLst>
              <a:ext uri="{FF2B5EF4-FFF2-40B4-BE49-F238E27FC236}">
                <a16:creationId xmlns:a16="http://schemas.microsoft.com/office/drawing/2014/main" id="{57E30F49-66D6-4CA4-8887-9D6D43C5ADF4}"/>
              </a:ext>
            </a:extLst>
          </p:cNvPr>
          <p:cNvSpPr txBox="1">
            <a:spLocks/>
          </p:cNvSpPr>
          <p:nvPr userDrawn="1"/>
        </p:nvSpPr>
        <p:spPr>
          <a:xfrm>
            <a:off x="7588589" y="1964188"/>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6</a:t>
            </a:r>
          </a:p>
        </p:txBody>
      </p:sp>
      <p:sp>
        <p:nvSpPr>
          <p:cNvPr id="31" name="Text Placeholder 2">
            <a:extLst>
              <a:ext uri="{FF2B5EF4-FFF2-40B4-BE49-F238E27FC236}">
                <a16:creationId xmlns:a16="http://schemas.microsoft.com/office/drawing/2014/main" id="{7A538E91-F033-4121-B123-C690AC81E2D6}"/>
              </a:ext>
            </a:extLst>
          </p:cNvPr>
          <p:cNvSpPr>
            <a:spLocks noGrp="1"/>
          </p:cNvSpPr>
          <p:nvPr>
            <p:ph type="body" sz="quarter" idx="20" hasCustomPrompt="1"/>
          </p:nvPr>
        </p:nvSpPr>
        <p:spPr>
          <a:xfrm>
            <a:off x="8315673" y="1893665"/>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#6</a:t>
            </a:r>
          </a:p>
        </p:txBody>
      </p:sp>
      <p:sp>
        <p:nvSpPr>
          <p:cNvPr id="33" name="Rectangle 32">
            <a:extLst>
              <a:ext uri="{FF2B5EF4-FFF2-40B4-BE49-F238E27FC236}">
                <a16:creationId xmlns:a16="http://schemas.microsoft.com/office/drawing/2014/main" id="{0776A7B8-622D-4CDE-92E3-7570B38012BE}"/>
              </a:ext>
            </a:extLst>
          </p:cNvPr>
          <p:cNvSpPr/>
          <p:nvPr userDrawn="1"/>
        </p:nvSpPr>
        <p:spPr>
          <a:xfrm>
            <a:off x="7417990" y="2896512"/>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34" name="Title 1">
            <a:extLst>
              <a:ext uri="{FF2B5EF4-FFF2-40B4-BE49-F238E27FC236}">
                <a16:creationId xmlns:a16="http://schemas.microsoft.com/office/drawing/2014/main" id="{13927611-B825-4DA6-8176-2395D8C30439}"/>
              </a:ext>
            </a:extLst>
          </p:cNvPr>
          <p:cNvSpPr txBox="1">
            <a:spLocks/>
          </p:cNvSpPr>
          <p:nvPr userDrawn="1"/>
        </p:nvSpPr>
        <p:spPr>
          <a:xfrm>
            <a:off x="7588589" y="2967035"/>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7</a:t>
            </a:r>
          </a:p>
        </p:txBody>
      </p:sp>
      <p:sp>
        <p:nvSpPr>
          <p:cNvPr id="35" name="Text Placeholder 2">
            <a:extLst>
              <a:ext uri="{FF2B5EF4-FFF2-40B4-BE49-F238E27FC236}">
                <a16:creationId xmlns:a16="http://schemas.microsoft.com/office/drawing/2014/main" id="{1D30EC72-77F1-493F-ADB8-73C10B0A4C46}"/>
              </a:ext>
            </a:extLst>
          </p:cNvPr>
          <p:cNvSpPr>
            <a:spLocks noGrp="1"/>
          </p:cNvSpPr>
          <p:nvPr>
            <p:ph type="body" sz="quarter" idx="21" hasCustomPrompt="1"/>
          </p:nvPr>
        </p:nvSpPr>
        <p:spPr>
          <a:xfrm>
            <a:off x="8315673" y="2887480"/>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#7</a:t>
            </a:r>
          </a:p>
        </p:txBody>
      </p:sp>
      <p:sp>
        <p:nvSpPr>
          <p:cNvPr id="29" name="Rectangle 28">
            <a:extLst>
              <a:ext uri="{FF2B5EF4-FFF2-40B4-BE49-F238E27FC236}">
                <a16:creationId xmlns:a16="http://schemas.microsoft.com/office/drawing/2014/main" id="{A8400172-C3E7-4822-A0C2-7A73D8376AAA}"/>
              </a:ext>
            </a:extLst>
          </p:cNvPr>
          <p:cNvSpPr/>
          <p:nvPr userDrawn="1"/>
        </p:nvSpPr>
        <p:spPr>
          <a:xfrm>
            <a:off x="7417990" y="3890327"/>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32" name="Title 1">
            <a:extLst>
              <a:ext uri="{FF2B5EF4-FFF2-40B4-BE49-F238E27FC236}">
                <a16:creationId xmlns:a16="http://schemas.microsoft.com/office/drawing/2014/main" id="{912D02DA-ED20-479E-ABA5-6A9C9C330445}"/>
              </a:ext>
            </a:extLst>
          </p:cNvPr>
          <p:cNvSpPr txBox="1">
            <a:spLocks/>
          </p:cNvSpPr>
          <p:nvPr userDrawn="1"/>
        </p:nvSpPr>
        <p:spPr>
          <a:xfrm>
            <a:off x="7588589" y="3960850"/>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8</a:t>
            </a:r>
          </a:p>
        </p:txBody>
      </p:sp>
      <p:sp>
        <p:nvSpPr>
          <p:cNvPr id="36" name="Text Placeholder 2">
            <a:extLst>
              <a:ext uri="{FF2B5EF4-FFF2-40B4-BE49-F238E27FC236}">
                <a16:creationId xmlns:a16="http://schemas.microsoft.com/office/drawing/2014/main" id="{A2080E14-1A07-4994-895C-5664F8B38C03}"/>
              </a:ext>
            </a:extLst>
          </p:cNvPr>
          <p:cNvSpPr>
            <a:spLocks noGrp="1"/>
          </p:cNvSpPr>
          <p:nvPr>
            <p:ph type="body" sz="quarter" idx="22" hasCustomPrompt="1"/>
          </p:nvPr>
        </p:nvSpPr>
        <p:spPr>
          <a:xfrm>
            <a:off x="8315673" y="3881295"/>
            <a:ext cx="3494728" cy="685571"/>
          </a:xfrm>
          <a:prstGeom prst="rect">
            <a:avLst/>
          </a:prstGeom>
        </p:spPr>
        <p:txBody>
          <a:bodyPr wrap="square" anchor="ctr" anchorCtr="0">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#8</a:t>
            </a:r>
          </a:p>
        </p:txBody>
      </p:sp>
    </p:spTree>
    <p:custDataLst>
      <p:tags r:id="rId1"/>
    </p:custDataLst>
    <p:extLst>
      <p:ext uri="{BB962C8B-B14F-4D97-AF65-F5344CB8AC3E}">
        <p14:creationId xmlns:p14="http://schemas.microsoft.com/office/powerpoint/2010/main" val="585329095"/>
      </p:ext>
    </p:extLst>
  </p:cSld>
  <p:clrMapOvr>
    <a:masterClrMapping/>
  </p:clrMapOvr>
  <p:extLst>
    <p:ext uri="{DCECCB84-F9BA-43D5-87BE-67443E8EF086}">
      <p15:sldGuideLst xmlns:p15="http://schemas.microsoft.com/office/powerpoint/2012/main">
        <p15:guide id="1" orient="horz" pos="6778">
          <p15:clr>
            <a:srgbClr val="FBAE40"/>
          </p15:clr>
        </p15:guide>
        <p15:guide id="2" pos="633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AB3925-EF47-4641-9681-C442D44F6015}"/>
              </a:ext>
            </a:extLst>
          </p:cNvPr>
          <p:cNvSpPr/>
          <p:nvPr userDrawn="1"/>
        </p:nvSpPr>
        <p:spPr>
          <a:xfrm>
            <a:off x="0" y="2199141"/>
            <a:ext cx="272716" cy="19696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3275" b="0" i="0" u="none" strike="noStrike" kern="1200" cap="none" spc="0" normalizeH="0" baseline="0" noProof="0">
              <a:ln>
                <a:noFill/>
              </a:ln>
              <a:solidFill>
                <a:prstClr val="white"/>
              </a:solidFill>
              <a:effectLst/>
              <a:uLnTx/>
              <a:uFillTx/>
              <a:latin typeface="Century Gothic"/>
              <a:ea typeface="+mn-ea"/>
              <a:cs typeface="+mn-cs"/>
            </a:endParaRPr>
          </a:p>
        </p:txBody>
      </p:sp>
      <p:grpSp>
        <p:nvGrpSpPr>
          <p:cNvPr id="10" name="Group 9">
            <a:extLst>
              <a:ext uri="{FF2B5EF4-FFF2-40B4-BE49-F238E27FC236}">
                <a16:creationId xmlns:a16="http://schemas.microsoft.com/office/drawing/2014/main" id="{2E9BA288-6642-46B3-986D-84E4DA365C58}"/>
              </a:ext>
            </a:extLst>
          </p:cNvPr>
          <p:cNvGrpSpPr/>
          <p:nvPr userDrawn="1"/>
        </p:nvGrpSpPr>
        <p:grpSpPr>
          <a:xfrm>
            <a:off x="7743826" y="2199141"/>
            <a:ext cx="4448174" cy="1969671"/>
            <a:chOff x="7335036" y="2199141"/>
            <a:chExt cx="4448174" cy="1969671"/>
          </a:xfrm>
        </p:grpSpPr>
        <p:grpSp>
          <p:nvGrpSpPr>
            <p:cNvPr id="11" name="Group 10">
              <a:extLst>
                <a:ext uri="{FF2B5EF4-FFF2-40B4-BE49-F238E27FC236}">
                  <a16:creationId xmlns:a16="http://schemas.microsoft.com/office/drawing/2014/main" id="{E33B4182-0733-4779-B526-483A2CE42F5A}"/>
                </a:ext>
              </a:extLst>
            </p:cNvPr>
            <p:cNvGrpSpPr/>
            <p:nvPr/>
          </p:nvGrpSpPr>
          <p:grpSpPr>
            <a:xfrm>
              <a:off x="7335036" y="2199141"/>
              <a:ext cx="3639155" cy="1969670"/>
              <a:chOff x="10344350" y="-2"/>
              <a:chExt cx="1852161" cy="1002471"/>
            </a:xfrm>
          </p:grpSpPr>
          <p:sp>
            <p:nvSpPr>
              <p:cNvPr id="13" name="Parallelogram 12">
                <a:extLst>
                  <a:ext uri="{FF2B5EF4-FFF2-40B4-BE49-F238E27FC236}">
                    <a16:creationId xmlns:a16="http://schemas.microsoft.com/office/drawing/2014/main" id="{4312FB4A-35FC-49BF-8C4F-DE3856EB46B5}"/>
                  </a:ext>
                </a:extLst>
              </p:cNvPr>
              <p:cNvSpPr/>
              <p:nvPr/>
            </p:nvSpPr>
            <p:spPr>
              <a:xfrm rot="10800000" flipH="1">
                <a:off x="10344350" y="-2"/>
                <a:ext cx="1607015" cy="1002469"/>
              </a:xfrm>
              <a:prstGeom prst="parallelogram">
                <a:avLst>
                  <a:gd name="adj" fmla="val 124146"/>
                </a:avLst>
              </a:prstGeom>
              <a:solidFill>
                <a:srgbClr val="00A8EC"/>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sp>
            <p:nvSpPr>
              <p:cNvPr id="14" name="Parallelogram 20">
                <a:extLst>
                  <a:ext uri="{FF2B5EF4-FFF2-40B4-BE49-F238E27FC236}">
                    <a16:creationId xmlns:a16="http://schemas.microsoft.com/office/drawing/2014/main" id="{5A8EEA34-995E-48A9-A204-CB3FA62C02BC}"/>
                  </a:ext>
                </a:extLst>
              </p:cNvPr>
              <p:cNvSpPr/>
              <p:nvPr/>
            </p:nvSpPr>
            <p:spPr>
              <a:xfrm rot="10800000" flipH="1">
                <a:off x="10894464" y="0"/>
                <a:ext cx="1302047" cy="1002469"/>
              </a:xfrm>
              <a:custGeom>
                <a:avLst/>
                <a:gdLst>
                  <a:gd name="connsiteX0" fmla="*/ 0 w 2017641"/>
                  <a:gd name="connsiteY0" fmla="*/ 1002469 h 1002469"/>
                  <a:gd name="connsiteX1" fmla="*/ 1244525 w 2017641"/>
                  <a:gd name="connsiteY1" fmla="*/ 0 h 1002469"/>
                  <a:gd name="connsiteX2" fmla="*/ 2017641 w 2017641"/>
                  <a:gd name="connsiteY2" fmla="*/ 0 h 1002469"/>
                  <a:gd name="connsiteX3" fmla="*/ 773116 w 2017641"/>
                  <a:gd name="connsiteY3" fmla="*/ 1002469 h 1002469"/>
                  <a:gd name="connsiteX4" fmla="*/ 0 w 20176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773116 w 1306441"/>
                  <a:gd name="connsiteY3" fmla="*/ 1002469 h 1002469"/>
                  <a:gd name="connsiteX4" fmla="*/ 0 w 13064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1299045 w 1306441"/>
                  <a:gd name="connsiteY3" fmla="*/ 990516 h 1002469"/>
                  <a:gd name="connsiteX4" fmla="*/ 0 w 1306441"/>
                  <a:gd name="connsiteY4" fmla="*/ 1002469 h 1002469"/>
                  <a:gd name="connsiteX0" fmla="*/ 0 w 1312418"/>
                  <a:gd name="connsiteY0" fmla="*/ 1002469 h 1002469"/>
                  <a:gd name="connsiteX1" fmla="*/ 1244525 w 1312418"/>
                  <a:gd name="connsiteY1" fmla="*/ 0 h 1002469"/>
                  <a:gd name="connsiteX2" fmla="*/ 1312418 w 1312418"/>
                  <a:gd name="connsiteY2" fmla="*/ 0 h 1002469"/>
                  <a:gd name="connsiteX3" fmla="*/ 1299045 w 1312418"/>
                  <a:gd name="connsiteY3" fmla="*/ 990516 h 1002469"/>
                  <a:gd name="connsiteX4" fmla="*/ 0 w 1312418"/>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0516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301893"/>
                  <a:gd name="connsiteY0" fmla="*/ 1002469 h 1002469"/>
                  <a:gd name="connsiteX1" fmla="*/ 1244525 w 1301893"/>
                  <a:gd name="connsiteY1" fmla="*/ 0 h 1002469"/>
                  <a:gd name="connsiteX2" fmla="*/ 1298130 w 1301893"/>
                  <a:gd name="connsiteY2" fmla="*/ 0 h 1002469"/>
                  <a:gd name="connsiteX3" fmla="*/ 1301427 w 1301893"/>
                  <a:gd name="connsiteY3" fmla="*/ 1002423 h 1002469"/>
                  <a:gd name="connsiteX4" fmla="*/ 0 w 1301893"/>
                  <a:gd name="connsiteY4" fmla="*/ 1002469 h 1002469"/>
                  <a:gd name="connsiteX0" fmla="*/ 0 w 1302047"/>
                  <a:gd name="connsiteY0" fmla="*/ 1002469 h 1002469"/>
                  <a:gd name="connsiteX1" fmla="*/ 1244525 w 1302047"/>
                  <a:gd name="connsiteY1" fmla="*/ 0 h 1002469"/>
                  <a:gd name="connsiteX2" fmla="*/ 1300512 w 1302047"/>
                  <a:gd name="connsiteY2" fmla="*/ 0 h 1002469"/>
                  <a:gd name="connsiteX3" fmla="*/ 1301427 w 1302047"/>
                  <a:gd name="connsiteY3" fmla="*/ 1002423 h 1002469"/>
                  <a:gd name="connsiteX4" fmla="*/ 0 w 1302047"/>
                  <a:gd name="connsiteY4" fmla="*/ 1002469 h 10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047" h="1002469">
                    <a:moveTo>
                      <a:pt x="0" y="1002469"/>
                    </a:moveTo>
                    <a:lnTo>
                      <a:pt x="1244525" y="0"/>
                    </a:lnTo>
                    <a:lnTo>
                      <a:pt x="1300512" y="0"/>
                    </a:lnTo>
                    <a:cubicBezTo>
                      <a:pt x="1298047" y="330172"/>
                      <a:pt x="1303892" y="672251"/>
                      <a:pt x="1301427" y="1002423"/>
                    </a:cubicBezTo>
                    <a:lnTo>
                      <a:pt x="0" y="1002469"/>
                    </a:lnTo>
                    <a:close/>
                  </a:path>
                </a:pathLst>
              </a:custGeom>
              <a:solidFill>
                <a:srgbClr val="00A8EC"/>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12" name="Rectangle 11">
              <a:extLst>
                <a:ext uri="{FF2B5EF4-FFF2-40B4-BE49-F238E27FC236}">
                  <a16:creationId xmlns:a16="http://schemas.microsoft.com/office/drawing/2014/main" id="{3A44BDA1-9A48-41F5-84A4-3BAD6E54FE0B}"/>
                </a:ext>
              </a:extLst>
            </p:cNvPr>
            <p:cNvSpPr/>
            <p:nvPr/>
          </p:nvSpPr>
          <p:spPr>
            <a:xfrm>
              <a:off x="10897609" y="2199141"/>
              <a:ext cx="885601" cy="19696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3275"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5" name="Text Placeholder 4">
            <a:extLst>
              <a:ext uri="{FF2B5EF4-FFF2-40B4-BE49-F238E27FC236}">
                <a16:creationId xmlns:a16="http://schemas.microsoft.com/office/drawing/2014/main" id="{889AD642-99C2-475C-81F0-9C236A4F138B}"/>
              </a:ext>
            </a:extLst>
          </p:cNvPr>
          <p:cNvSpPr>
            <a:spLocks noGrp="1"/>
          </p:cNvSpPr>
          <p:nvPr>
            <p:ph type="body" sz="quarter" idx="10" hasCustomPrompt="1"/>
          </p:nvPr>
        </p:nvSpPr>
        <p:spPr>
          <a:xfrm>
            <a:off x="705123" y="2394368"/>
            <a:ext cx="7381602" cy="1592270"/>
          </a:xfrm>
          <a:custGeom>
            <a:avLst/>
            <a:gdLst>
              <a:gd name="connsiteX0" fmla="*/ 0 w 5531777"/>
              <a:gd name="connsiteY0" fmla="*/ 0 h 1574118"/>
              <a:gd name="connsiteX1" fmla="*/ 5531777 w 5531777"/>
              <a:gd name="connsiteY1" fmla="*/ 0 h 1574118"/>
              <a:gd name="connsiteX2" fmla="*/ 5531777 w 5531777"/>
              <a:gd name="connsiteY2" fmla="*/ 1574118 h 1574118"/>
              <a:gd name="connsiteX3" fmla="*/ 0 w 5531777"/>
              <a:gd name="connsiteY3" fmla="*/ 1574118 h 1574118"/>
              <a:gd name="connsiteX4" fmla="*/ 0 w 5531777"/>
              <a:gd name="connsiteY4" fmla="*/ 0 h 1574118"/>
              <a:gd name="connsiteX0" fmla="*/ 0 w 5833701"/>
              <a:gd name="connsiteY0" fmla="*/ 0 h 1574118"/>
              <a:gd name="connsiteX1" fmla="*/ 5531777 w 5833701"/>
              <a:gd name="connsiteY1" fmla="*/ 0 h 1574118"/>
              <a:gd name="connsiteX2" fmla="*/ 5833701 w 5833701"/>
              <a:gd name="connsiteY2" fmla="*/ 1574118 h 1574118"/>
              <a:gd name="connsiteX3" fmla="*/ 0 w 5833701"/>
              <a:gd name="connsiteY3" fmla="*/ 1574118 h 1574118"/>
              <a:gd name="connsiteX4" fmla="*/ 0 w 5833701"/>
              <a:gd name="connsiteY4" fmla="*/ 0 h 1574118"/>
              <a:gd name="connsiteX0" fmla="*/ 0 w 5833701"/>
              <a:gd name="connsiteY0" fmla="*/ 8627 h 1582745"/>
              <a:gd name="connsiteX1" fmla="*/ 4056660 w 5833701"/>
              <a:gd name="connsiteY1" fmla="*/ 0 h 1582745"/>
              <a:gd name="connsiteX2" fmla="*/ 5833701 w 5833701"/>
              <a:gd name="connsiteY2" fmla="*/ 1582745 h 1582745"/>
              <a:gd name="connsiteX3" fmla="*/ 0 w 5833701"/>
              <a:gd name="connsiteY3" fmla="*/ 1582745 h 1582745"/>
              <a:gd name="connsiteX4" fmla="*/ 0 w 5833701"/>
              <a:gd name="connsiteY4" fmla="*/ 8627 h 1582745"/>
              <a:gd name="connsiteX0" fmla="*/ 0 w 5945844"/>
              <a:gd name="connsiteY0" fmla="*/ 8627 h 1582745"/>
              <a:gd name="connsiteX1" fmla="*/ 4056660 w 5945844"/>
              <a:gd name="connsiteY1" fmla="*/ 0 h 1582745"/>
              <a:gd name="connsiteX2" fmla="*/ 5945844 w 5945844"/>
              <a:gd name="connsiteY2" fmla="*/ 1582745 h 1582745"/>
              <a:gd name="connsiteX3" fmla="*/ 0 w 5945844"/>
              <a:gd name="connsiteY3" fmla="*/ 1582745 h 1582745"/>
              <a:gd name="connsiteX4" fmla="*/ 0 w 5945844"/>
              <a:gd name="connsiteY4" fmla="*/ 8627 h 1582745"/>
              <a:gd name="connsiteX0" fmla="*/ 0 w 6006229"/>
              <a:gd name="connsiteY0" fmla="*/ 8627 h 1582745"/>
              <a:gd name="connsiteX1" fmla="*/ 4056660 w 6006229"/>
              <a:gd name="connsiteY1" fmla="*/ 0 h 1582745"/>
              <a:gd name="connsiteX2" fmla="*/ 6006229 w 6006229"/>
              <a:gd name="connsiteY2" fmla="*/ 1582745 h 1582745"/>
              <a:gd name="connsiteX3" fmla="*/ 0 w 6006229"/>
              <a:gd name="connsiteY3" fmla="*/ 1582745 h 1582745"/>
              <a:gd name="connsiteX4" fmla="*/ 0 w 6006229"/>
              <a:gd name="connsiteY4" fmla="*/ 8627 h 1582745"/>
              <a:gd name="connsiteX0" fmla="*/ 0 w 6006229"/>
              <a:gd name="connsiteY0" fmla="*/ 18152 h 1592270"/>
              <a:gd name="connsiteX1" fmla="*/ 4597102 w 6006229"/>
              <a:gd name="connsiteY1" fmla="*/ 0 h 1592270"/>
              <a:gd name="connsiteX2" fmla="*/ 6006229 w 6006229"/>
              <a:gd name="connsiteY2" fmla="*/ 1592270 h 1592270"/>
              <a:gd name="connsiteX3" fmla="*/ 0 w 6006229"/>
              <a:gd name="connsiteY3" fmla="*/ 1592270 h 1592270"/>
              <a:gd name="connsiteX4" fmla="*/ 0 w 6006229"/>
              <a:gd name="connsiteY4" fmla="*/ 18152 h 1592270"/>
              <a:gd name="connsiteX0" fmla="*/ 0 w 6006229"/>
              <a:gd name="connsiteY0" fmla="*/ 18152 h 1592270"/>
              <a:gd name="connsiteX1" fmla="*/ 5995087 w 6006229"/>
              <a:gd name="connsiteY1" fmla="*/ 0 h 1592270"/>
              <a:gd name="connsiteX2" fmla="*/ 6006229 w 6006229"/>
              <a:gd name="connsiteY2" fmla="*/ 1592270 h 1592270"/>
              <a:gd name="connsiteX3" fmla="*/ 0 w 6006229"/>
              <a:gd name="connsiteY3" fmla="*/ 1592270 h 1592270"/>
              <a:gd name="connsiteX4" fmla="*/ 0 w 6006229"/>
              <a:gd name="connsiteY4" fmla="*/ 18152 h 159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6229" h="1592270">
                <a:moveTo>
                  <a:pt x="0" y="18152"/>
                </a:moveTo>
                <a:lnTo>
                  <a:pt x="5995087" y="0"/>
                </a:lnTo>
                <a:lnTo>
                  <a:pt x="6006229" y="1592270"/>
                </a:lnTo>
                <a:lnTo>
                  <a:pt x="0" y="1592270"/>
                </a:lnTo>
                <a:lnTo>
                  <a:pt x="0" y="18152"/>
                </a:lnTo>
                <a:close/>
              </a:path>
            </a:pathLst>
          </a:custGeom>
        </p:spPr>
        <p:txBody>
          <a:bodyPr wrap="square" anchor="ctr">
            <a:normAutofit/>
          </a:bodyPr>
          <a:lstStyle>
            <a:lvl1pPr>
              <a:lnSpc>
                <a:spcPct val="90000"/>
              </a:lnSpc>
              <a:defRPr sz="4000">
                <a:solidFill>
                  <a:srgbClr val="012E86"/>
                </a:solidFill>
                <a:latin typeface="Questrial" panose="02000000000000000000" pitchFamily="2" charset="0"/>
              </a:defRPr>
            </a:lvl1pPr>
          </a:lstStyle>
          <a:p>
            <a:pPr lvl="0"/>
            <a:r>
              <a:rPr lang="en-US"/>
              <a:t>Section Title</a:t>
            </a:r>
          </a:p>
        </p:txBody>
      </p:sp>
      <p:sp>
        <p:nvSpPr>
          <p:cNvPr id="18" name="Text Placeholder 17">
            <a:extLst>
              <a:ext uri="{FF2B5EF4-FFF2-40B4-BE49-F238E27FC236}">
                <a16:creationId xmlns:a16="http://schemas.microsoft.com/office/drawing/2014/main" id="{AC1AEA58-4B31-4F26-8C64-D4B66038FFA7}"/>
              </a:ext>
            </a:extLst>
          </p:cNvPr>
          <p:cNvSpPr>
            <a:spLocks noGrp="1"/>
          </p:cNvSpPr>
          <p:nvPr>
            <p:ph type="body" sz="quarter" idx="11" hasCustomPrompt="1"/>
          </p:nvPr>
        </p:nvSpPr>
        <p:spPr>
          <a:xfrm>
            <a:off x="729213" y="4914150"/>
            <a:ext cx="9472062" cy="490538"/>
          </a:xfrm>
          <a:prstGeom prst="rect">
            <a:avLst/>
          </a:prstGeom>
        </p:spPr>
        <p:txBody>
          <a:bodyPr anchor="ctr"/>
          <a:lstStyle>
            <a:lvl1pPr>
              <a:lnSpc>
                <a:spcPct val="100000"/>
              </a:lnSpc>
              <a:defRPr sz="2000" b="1">
                <a:solidFill>
                  <a:schemeClr val="bg1">
                    <a:lumMod val="50000"/>
                  </a:schemeClr>
                </a:solidFill>
                <a:latin typeface="Montserrat Medium" panose="00000600000000000000" pitchFamily="2" charset="0"/>
              </a:defRPr>
            </a:lvl1pPr>
          </a:lstStyle>
          <a:p>
            <a:pPr lvl="0"/>
            <a:r>
              <a:rPr lang="en-US"/>
              <a:t>Sub Heading</a:t>
            </a:r>
          </a:p>
        </p:txBody>
      </p:sp>
    </p:spTree>
    <p:custDataLst>
      <p:tags r:id="rId1"/>
    </p:custDataLst>
    <p:extLst>
      <p:ext uri="{BB962C8B-B14F-4D97-AF65-F5344CB8AC3E}">
        <p14:creationId xmlns:p14="http://schemas.microsoft.com/office/powerpoint/2010/main" val="1647675492"/>
      </p:ext>
    </p:extLst>
  </p:cSld>
  <p:clrMapOvr>
    <a:masterClrMapping/>
  </p:clrMapOvr>
  <p:extLst>
    <p:ext uri="{DCECCB84-F9BA-43D5-87BE-67443E8EF086}">
      <p15:sldGuideLst xmlns:p15="http://schemas.microsoft.com/office/powerpoint/2012/main">
        <p15:guide id="0" orient="horz" pos="4110">
          <p15:clr>
            <a:srgbClr val="FBAE40"/>
          </p15:clr>
        </p15:guide>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92295151"/>
      </p:ext>
    </p:extLst>
  </p:cSld>
  <p:clrMapOvr>
    <a:masterClrMapping/>
  </p:clrMapOvr>
  <p:extLst>
    <p:ext uri="{DCECCB84-F9BA-43D5-87BE-67443E8EF086}">
      <p15:sldGuideLst xmlns:p15="http://schemas.microsoft.com/office/powerpoint/2012/main">
        <p15:guide id="0" orient="horz" pos="4110">
          <p15:clr>
            <a:srgbClr val="FBAE40"/>
          </p15:clr>
        </p15:guide>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at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C60F8C-3913-4AC1-A58A-98B835372700}"/>
              </a:ext>
            </a:extLst>
          </p:cNvPr>
          <p:cNvSpPr/>
          <p:nvPr userDrawn="1"/>
        </p:nvSpPr>
        <p:spPr>
          <a:xfrm>
            <a:off x="0" y="-1717"/>
            <a:ext cx="1220213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id="{26E96F63-30AA-4250-B11C-4E5336DD2906}"/>
              </a:ext>
            </a:extLst>
          </p:cNvPr>
          <p:cNvSpPr/>
          <p:nvPr userDrawn="1"/>
        </p:nvSpPr>
        <p:spPr>
          <a:xfrm>
            <a:off x="0" y="239366"/>
            <a:ext cx="180531" cy="769806"/>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3275" b="0" i="0" u="none" strike="noStrike" kern="1200" cap="none" spc="0" normalizeH="0" baseline="0" noProof="0">
              <a:ln>
                <a:noFill/>
              </a:ln>
              <a:solidFill>
                <a:prstClr val="white"/>
              </a:solidFill>
              <a:effectLst/>
              <a:uLnTx/>
              <a:uFillTx/>
              <a:latin typeface="Century Gothic"/>
              <a:ea typeface="+mn-ea"/>
              <a:cs typeface="+mn-cs"/>
            </a:endParaRPr>
          </a:p>
        </p:txBody>
      </p:sp>
      <p:sp>
        <p:nvSpPr>
          <p:cNvPr id="13" name="Rectangle 12">
            <a:extLst>
              <a:ext uri="{FF2B5EF4-FFF2-40B4-BE49-F238E27FC236}">
                <a16:creationId xmlns:a16="http://schemas.microsoft.com/office/drawing/2014/main" id="{74798FA9-B351-43AE-9100-C9924190030D}"/>
              </a:ext>
            </a:extLst>
          </p:cNvPr>
          <p:cNvSpPr/>
          <p:nvPr userDrawn="1"/>
        </p:nvSpPr>
        <p:spPr>
          <a:xfrm>
            <a:off x="7546312" y="-2"/>
            <a:ext cx="4645688"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pic>
        <p:nvPicPr>
          <p:cNvPr id="15" name="Picture 14">
            <a:extLst>
              <a:ext uri="{FF2B5EF4-FFF2-40B4-BE49-F238E27FC236}">
                <a16:creationId xmlns:a16="http://schemas.microsoft.com/office/drawing/2014/main" id="{469284B4-EE9E-41C7-890C-202EDB7CBF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6329" y="5793710"/>
            <a:ext cx="1916617" cy="958309"/>
          </a:xfrm>
          <a:prstGeom prst="rect">
            <a:avLst/>
          </a:prstGeom>
        </p:spPr>
      </p:pic>
      <p:sp>
        <p:nvSpPr>
          <p:cNvPr id="19" name="Picture Placeholder 4">
            <a:extLst>
              <a:ext uri="{FF2B5EF4-FFF2-40B4-BE49-F238E27FC236}">
                <a16:creationId xmlns:a16="http://schemas.microsoft.com/office/drawing/2014/main" id="{29909045-2D60-4EF8-83E2-A24D5412A8F2}"/>
              </a:ext>
            </a:extLst>
          </p:cNvPr>
          <p:cNvSpPr>
            <a:spLocks noGrp="1"/>
          </p:cNvSpPr>
          <p:nvPr>
            <p:ph type="pic" sz="quarter" idx="10" hasCustomPrompt="1"/>
          </p:nvPr>
        </p:nvSpPr>
        <p:spPr>
          <a:xfrm>
            <a:off x="493714" y="1428750"/>
            <a:ext cx="6818074" cy="4724400"/>
          </a:xfrm>
          <a:prstGeom prst="rect">
            <a:avLst/>
          </a:prstGeom>
          <a:ln w="50800">
            <a:solidFill>
              <a:schemeClr val="bg1"/>
            </a:solidFill>
          </a:ln>
          <a:effectLst/>
        </p:spPr>
        <p:txBody>
          <a:bodyPr anchor="ctr"/>
          <a:lstStyle>
            <a:lvl1pPr algn="ctr">
              <a:defRPr/>
            </a:lvl1pPr>
          </a:lstStyle>
          <a:p>
            <a:r>
              <a:rPr lang="en-US"/>
              <a:t>Insert Icon Image Here</a:t>
            </a:r>
          </a:p>
        </p:txBody>
      </p:sp>
      <p:sp>
        <p:nvSpPr>
          <p:cNvPr id="22" name="Text Placeholder 20">
            <a:extLst>
              <a:ext uri="{FF2B5EF4-FFF2-40B4-BE49-F238E27FC236}">
                <a16:creationId xmlns:a16="http://schemas.microsoft.com/office/drawing/2014/main" id="{572F464C-FBB5-4CB7-B9D9-DCA43B2FEB5A}"/>
              </a:ext>
            </a:extLst>
          </p:cNvPr>
          <p:cNvSpPr>
            <a:spLocks noGrp="1"/>
          </p:cNvSpPr>
          <p:nvPr>
            <p:ph type="body" sz="quarter" idx="11" hasCustomPrompt="1"/>
          </p:nvPr>
        </p:nvSpPr>
        <p:spPr>
          <a:xfrm>
            <a:off x="493712" y="211138"/>
            <a:ext cx="6818073" cy="776287"/>
          </a:xfrm>
          <a:prstGeom prst="rect">
            <a:avLst/>
          </a:prstGeom>
        </p:spPr>
        <p:txBody>
          <a:bodyPr anchor="ctr"/>
          <a:lstStyle>
            <a:lvl1pPr>
              <a:defRPr sz="2800" b="0">
                <a:solidFill>
                  <a:srgbClr val="012E86"/>
                </a:solidFill>
                <a:latin typeface="Questrial" panose="02000000000000000000" pitchFamily="2" charset="0"/>
              </a:defRPr>
            </a:lvl1pPr>
          </a:lstStyle>
          <a:p>
            <a:pPr lvl="0"/>
            <a:r>
              <a:rPr lang="en-US"/>
              <a:t>Stat Title Here</a:t>
            </a:r>
          </a:p>
        </p:txBody>
      </p:sp>
      <p:sp>
        <p:nvSpPr>
          <p:cNvPr id="24" name="Text Placeholder 23">
            <a:extLst>
              <a:ext uri="{FF2B5EF4-FFF2-40B4-BE49-F238E27FC236}">
                <a16:creationId xmlns:a16="http://schemas.microsoft.com/office/drawing/2014/main" id="{AA981D12-7C06-48C9-8D29-C5DCFAE07B3A}"/>
              </a:ext>
            </a:extLst>
          </p:cNvPr>
          <p:cNvSpPr>
            <a:spLocks noGrp="1"/>
          </p:cNvSpPr>
          <p:nvPr>
            <p:ph type="body" sz="quarter" idx="12" hasCustomPrompt="1"/>
          </p:nvPr>
        </p:nvSpPr>
        <p:spPr>
          <a:xfrm>
            <a:off x="8074557" y="2448107"/>
            <a:ext cx="3884505" cy="1000464"/>
          </a:xfrm>
          <a:prstGeom prst="rect">
            <a:avLst/>
          </a:prstGeom>
        </p:spPr>
        <p:txBody>
          <a:bodyPr anchor="b"/>
          <a:lstStyle>
            <a:lvl1pPr>
              <a:defRPr sz="6600" b="0">
                <a:solidFill>
                  <a:srgbClr val="00A8EC"/>
                </a:solidFill>
                <a:latin typeface="Montserrat SemiBold" panose="00000700000000000000" pitchFamily="2" charset="0"/>
              </a:defRPr>
            </a:lvl1pPr>
          </a:lstStyle>
          <a:p>
            <a:pPr lvl="0"/>
            <a:r>
              <a:rPr lang="en-US"/>
              <a:t>Stat</a:t>
            </a:r>
          </a:p>
        </p:txBody>
      </p:sp>
      <p:sp>
        <p:nvSpPr>
          <p:cNvPr id="26" name="Text Placeholder 25">
            <a:extLst>
              <a:ext uri="{FF2B5EF4-FFF2-40B4-BE49-F238E27FC236}">
                <a16:creationId xmlns:a16="http://schemas.microsoft.com/office/drawing/2014/main" id="{9B3C79B0-F960-49AF-9BC3-2574AE0DCC8F}"/>
              </a:ext>
            </a:extLst>
          </p:cNvPr>
          <p:cNvSpPr>
            <a:spLocks noGrp="1"/>
          </p:cNvSpPr>
          <p:nvPr>
            <p:ph type="body" sz="quarter" idx="13" hasCustomPrompt="1"/>
          </p:nvPr>
        </p:nvSpPr>
        <p:spPr>
          <a:xfrm>
            <a:off x="8070047" y="3432983"/>
            <a:ext cx="3887428" cy="554038"/>
          </a:xfrm>
          <a:prstGeom prst="rect">
            <a:avLst/>
          </a:prstGeom>
        </p:spPr>
        <p:txBody>
          <a:bodyPr/>
          <a:lstStyle>
            <a:lvl1pPr>
              <a:defRPr sz="2400">
                <a:solidFill>
                  <a:schemeClr val="bg1"/>
                </a:solidFill>
                <a:latin typeface="Montserrat" panose="00000500000000000000" pitchFamily="2" charset="0"/>
              </a:defRPr>
            </a:lvl1pPr>
          </a:lstStyle>
          <a:p>
            <a:pPr lvl="0"/>
            <a:r>
              <a:rPr lang="en-US"/>
              <a:t>Sub text here</a:t>
            </a:r>
          </a:p>
        </p:txBody>
      </p:sp>
      <p:grpSp>
        <p:nvGrpSpPr>
          <p:cNvPr id="32" name="Group 31">
            <a:extLst>
              <a:ext uri="{FF2B5EF4-FFF2-40B4-BE49-F238E27FC236}">
                <a16:creationId xmlns:a16="http://schemas.microsoft.com/office/drawing/2014/main" id="{71EEB7F1-09F9-4176-A4A1-97450E6560F0}"/>
              </a:ext>
            </a:extLst>
          </p:cNvPr>
          <p:cNvGrpSpPr/>
          <p:nvPr/>
        </p:nvGrpSpPr>
        <p:grpSpPr>
          <a:xfrm>
            <a:off x="10353675" y="0"/>
            <a:ext cx="1848456" cy="1000465"/>
            <a:chOff x="10344350" y="-2"/>
            <a:chExt cx="1852161" cy="1002471"/>
          </a:xfrm>
        </p:grpSpPr>
        <p:sp>
          <p:nvSpPr>
            <p:cNvPr id="34" name="Parallelogram 33">
              <a:extLst>
                <a:ext uri="{FF2B5EF4-FFF2-40B4-BE49-F238E27FC236}">
                  <a16:creationId xmlns:a16="http://schemas.microsoft.com/office/drawing/2014/main" id="{B337F884-FF87-435A-8302-59204FA67DD5}"/>
                </a:ext>
              </a:extLst>
            </p:cNvPr>
            <p:cNvSpPr/>
            <p:nvPr/>
          </p:nvSpPr>
          <p:spPr>
            <a:xfrm rot="10800000" flipH="1">
              <a:off x="10344350" y="-2"/>
              <a:ext cx="1607015" cy="1002469"/>
            </a:xfrm>
            <a:prstGeom prst="parallelogram">
              <a:avLst>
                <a:gd name="adj" fmla="val 124146"/>
              </a:avLst>
            </a:prstGeom>
            <a:solidFill>
              <a:schemeClr val="bg1">
                <a:alpha val="10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sp>
          <p:nvSpPr>
            <p:cNvPr id="35" name="Parallelogram 20">
              <a:extLst>
                <a:ext uri="{FF2B5EF4-FFF2-40B4-BE49-F238E27FC236}">
                  <a16:creationId xmlns:a16="http://schemas.microsoft.com/office/drawing/2014/main" id="{B1208096-FF76-44EA-9244-142B93A5D44E}"/>
                </a:ext>
              </a:extLst>
            </p:cNvPr>
            <p:cNvSpPr/>
            <p:nvPr/>
          </p:nvSpPr>
          <p:spPr>
            <a:xfrm rot="10800000" flipH="1">
              <a:off x="10894464" y="0"/>
              <a:ext cx="1302047" cy="1002469"/>
            </a:xfrm>
            <a:custGeom>
              <a:avLst/>
              <a:gdLst>
                <a:gd name="connsiteX0" fmla="*/ 0 w 2017641"/>
                <a:gd name="connsiteY0" fmla="*/ 1002469 h 1002469"/>
                <a:gd name="connsiteX1" fmla="*/ 1244525 w 2017641"/>
                <a:gd name="connsiteY1" fmla="*/ 0 h 1002469"/>
                <a:gd name="connsiteX2" fmla="*/ 2017641 w 2017641"/>
                <a:gd name="connsiteY2" fmla="*/ 0 h 1002469"/>
                <a:gd name="connsiteX3" fmla="*/ 773116 w 2017641"/>
                <a:gd name="connsiteY3" fmla="*/ 1002469 h 1002469"/>
                <a:gd name="connsiteX4" fmla="*/ 0 w 20176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773116 w 1306441"/>
                <a:gd name="connsiteY3" fmla="*/ 1002469 h 1002469"/>
                <a:gd name="connsiteX4" fmla="*/ 0 w 13064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1299045 w 1306441"/>
                <a:gd name="connsiteY3" fmla="*/ 990516 h 1002469"/>
                <a:gd name="connsiteX4" fmla="*/ 0 w 1306441"/>
                <a:gd name="connsiteY4" fmla="*/ 1002469 h 1002469"/>
                <a:gd name="connsiteX0" fmla="*/ 0 w 1312418"/>
                <a:gd name="connsiteY0" fmla="*/ 1002469 h 1002469"/>
                <a:gd name="connsiteX1" fmla="*/ 1244525 w 1312418"/>
                <a:gd name="connsiteY1" fmla="*/ 0 h 1002469"/>
                <a:gd name="connsiteX2" fmla="*/ 1312418 w 1312418"/>
                <a:gd name="connsiteY2" fmla="*/ 0 h 1002469"/>
                <a:gd name="connsiteX3" fmla="*/ 1299045 w 1312418"/>
                <a:gd name="connsiteY3" fmla="*/ 990516 h 1002469"/>
                <a:gd name="connsiteX4" fmla="*/ 0 w 1312418"/>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0516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301893"/>
                <a:gd name="connsiteY0" fmla="*/ 1002469 h 1002469"/>
                <a:gd name="connsiteX1" fmla="*/ 1244525 w 1301893"/>
                <a:gd name="connsiteY1" fmla="*/ 0 h 1002469"/>
                <a:gd name="connsiteX2" fmla="*/ 1298130 w 1301893"/>
                <a:gd name="connsiteY2" fmla="*/ 0 h 1002469"/>
                <a:gd name="connsiteX3" fmla="*/ 1301427 w 1301893"/>
                <a:gd name="connsiteY3" fmla="*/ 1002423 h 1002469"/>
                <a:gd name="connsiteX4" fmla="*/ 0 w 1301893"/>
                <a:gd name="connsiteY4" fmla="*/ 1002469 h 1002469"/>
                <a:gd name="connsiteX0" fmla="*/ 0 w 1302047"/>
                <a:gd name="connsiteY0" fmla="*/ 1002469 h 1002469"/>
                <a:gd name="connsiteX1" fmla="*/ 1244525 w 1302047"/>
                <a:gd name="connsiteY1" fmla="*/ 0 h 1002469"/>
                <a:gd name="connsiteX2" fmla="*/ 1300512 w 1302047"/>
                <a:gd name="connsiteY2" fmla="*/ 0 h 1002469"/>
                <a:gd name="connsiteX3" fmla="*/ 1301427 w 1302047"/>
                <a:gd name="connsiteY3" fmla="*/ 1002423 h 1002469"/>
                <a:gd name="connsiteX4" fmla="*/ 0 w 1302047"/>
                <a:gd name="connsiteY4" fmla="*/ 1002469 h 10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047" h="1002469">
                  <a:moveTo>
                    <a:pt x="0" y="1002469"/>
                  </a:moveTo>
                  <a:lnTo>
                    <a:pt x="1244525" y="0"/>
                  </a:lnTo>
                  <a:lnTo>
                    <a:pt x="1300512" y="0"/>
                  </a:lnTo>
                  <a:cubicBezTo>
                    <a:pt x="1298047" y="330172"/>
                    <a:pt x="1303892" y="672251"/>
                    <a:pt x="1301427" y="1002423"/>
                  </a:cubicBezTo>
                  <a:lnTo>
                    <a:pt x="0" y="1002469"/>
                  </a:lnTo>
                  <a:close/>
                </a:path>
              </a:pathLst>
            </a:custGeom>
            <a:solidFill>
              <a:schemeClr val="bg1">
                <a:alpha val="10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grpSp>
    </p:spTree>
    <p:custDataLst>
      <p:tags r:id="rId1"/>
    </p:custDataLst>
    <p:extLst>
      <p:ext uri="{BB962C8B-B14F-4D97-AF65-F5344CB8AC3E}">
        <p14:creationId xmlns:p14="http://schemas.microsoft.com/office/powerpoint/2010/main" val="2541441825"/>
      </p:ext>
    </p:extLst>
  </p:cSld>
  <p:clrMapOvr>
    <a:masterClrMapping/>
  </p:clrMapOvr>
  <p:extLst>
    <p:ext uri="{DCECCB84-F9BA-43D5-87BE-67443E8EF086}">
      <p15:sldGuideLst xmlns:p15="http://schemas.microsoft.com/office/powerpoint/2012/main">
        <p15:guide id="0" orient="horz" pos="4110">
          <p15:clr>
            <a:srgbClr val="FBAE40"/>
          </p15:clr>
        </p15:guide>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 6">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582300" y="441805"/>
            <a:ext cx="10650045" cy="683875"/>
          </a:xfrm>
        </p:spPr>
        <p:txBody>
          <a:bodyPr lIns="0" tIns="0" rIns="0" bIns="0"/>
          <a:lstStyle>
            <a:lvl1pPr>
              <a:defRPr sz="2800" b="0" i="0">
                <a:solidFill>
                  <a:srgbClr val="012E86"/>
                </a:solidFill>
                <a:latin typeface="Questrial" panose="02000000000000000000" pitchFamily="2" charset="0"/>
                <a:cs typeface="Questrial" panose="02000000000000000000" pitchFamily="2" charset="0"/>
              </a:defRPr>
            </a:lvl1pPr>
          </a:lstStyle>
          <a:p>
            <a:r>
              <a:rPr lang="en-US"/>
              <a:t>Click to edit Master title style </a:t>
            </a:r>
            <a:endParaRPr/>
          </a:p>
        </p:txBody>
      </p:sp>
      <p:sp>
        <p:nvSpPr>
          <p:cNvPr id="3" name="Holder 3"/>
          <p:cNvSpPr>
            <a:spLocks noGrp="1"/>
          </p:cNvSpPr>
          <p:nvPr>
            <p:ph type="body" idx="1"/>
          </p:nvPr>
        </p:nvSpPr>
        <p:spPr>
          <a:xfrm>
            <a:off x="506794" y="1334786"/>
            <a:ext cx="2377564" cy="496803"/>
          </a:xfrm>
        </p:spPr>
        <p:txBody>
          <a:bodyPr lIns="0" tIns="0" rIns="0" bIns="0"/>
          <a:lstStyle>
            <a:lvl1pPr>
              <a:lnSpc>
                <a:spcPct val="120000"/>
              </a:lnSpc>
              <a:spcBef>
                <a:spcPts val="200"/>
              </a:spcBef>
              <a:spcAft>
                <a:spcPts val="0"/>
              </a:spcAft>
              <a:defRPr sz="1400" b="0" i="0">
                <a:solidFill>
                  <a:srgbClr val="58595B"/>
                </a:solidFill>
                <a:latin typeface="Montserrat" panose="00000500000000000000" pitchFamily="2" charset="0"/>
                <a:cs typeface="Montserrat" panose="00000500000000000000" pitchFamily="2" charset="0"/>
              </a:defRPr>
            </a:lvl1pPr>
          </a:lstStyle>
          <a:p>
            <a:pPr lvl="0"/>
            <a:r>
              <a:rPr lang="en-US"/>
              <a:t>Click to edit Master text styles</a:t>
            </a:r>
          </a:p>
        </p:txBody>
      </p:sp>
      <p:sp>
        <p:nvSpPr>
          <p:cNvPr id="4" name="Rectangle 3">
            <a:extLst>
              <a:ext uri="{FF2B5EF4-FFF2-40B4-BE49-F238E27FC236}">
                <a16:creationId xmlns:a16="http://schemas.microsoft.com/office/drawing/2014/main" id="{BA2198D2-4675-4BC8-9F17-0CFB2D0E82EE}"/>
              </a:ext>
            </a:extLst>
          </p:cNvPr>
          <p:cNvSpPr/>
          <p:nvPr userDrawn="1"/>
        </p:nvSpPr>
        <p:spPr>
          <a:xfrm>
            <a:off x="0" y="239366"/>
            <a:ext cx="180531" cy="769806"/>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5"/>
          </a:p>
        </p:txBody>
      </p:sp>
      <p:cxnSp>
        <p:nvCxnSpPr>
          <p:cNvPr id="11" name="Straight Connector 10">
            <a:extLst>
              <a:ext uri="{FF2B5EF4-FFF2-40B4-BE49-F238E27FC236}">
                <a16:creationId xmlns:a16="http://schemas.microsoft.com/office/drawing/2014/main" id="{61FCCC73-C664-42FF-B8D0-D7404B1079DD}"/>
              </a:ext>
            </a:extLst>
          </p:cNvPr>
          <p:cNvCxnSpPr/>
          <p:nvPr userDrawn="1"/>
        </p:nvCxnSpPr>
        <p:spPr>
          <a:xfrm>
            <a:off x="3092823" y="1488103"/>
            <a:ext cx="0" cy="4289612"/>
          </a:xfrm>
          <a:prstGeom prst="line">
            <a:avLst/>
          </a:prstGeom>
          <a:ln w="63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40" name="Text Placeholder 32">
            <a:extLst>
              <a:ext uri="{FF2B5EF4-FFF2-40B4-BE49-F238E27FC236}">
                <a16:creationId xmlns:a16="http://schemas.microsoft.com/office/drawing/2014/main" id="{2A608166-08B5-41B6-BAFC-89D511465656}"/>
              </a:ext>
            </a:extLst>
          </p:cNvPr>
          <p:cNvSpPr>
            <a:spLocks noGrp="1"/>
          </p:cNvSpPr>
          <p:nvPr>
            <p:ph type="body" sz="quarter" idx="16" hasCustomPrompt="1"/>
          </p:nvPr>
        </p:nvSpPr>
        <p:spPr>
          <a:xfrm>
            <a:off x="3529717" y="1280453"/>
            <a:ext cx="2224977" cy="683876"/>
          </a:xfrm>
        </p:spPr>
        <p:txBody>
          <a:bodyPr anchor="b"/>
          <a:lstStyle>
            <a:lvl1pPr>
              <a:lnSpc>
                <a:spcPct val="85000"/>
              </a:lnSpc>
              <a:defRPr sz="4850" b="1">
                <a:solidFill>
                  <a:srgbClr val="012E86"/>
                </a:solidFill>
                <a:latin typeface="Montserrat" panose="00000500000000000000" pitchFamily="2" charset="0"/>
              </a:defRPr>
            </a:lvl1pPr>
            <a:lvl2pPr>
              <a:defRPr sz="1400">
                <a:solidFill>
                  <a:srgbClr val="58595B"/>
                </a:solidFill>
                <a:latin typeface="Montserrat" panose="00000500000000000000" pitchFamily="2" charset="0"/>
              </a:defRPr>
            </a:lvl2pPr>
            <a:lvl3pPr>
              <a:defRPr sz="1400">
                <a:solidFill>
                  <a:srgbClr val="58595B"/>
                </a:solidFill>
                <a:latin typeface="Montserrat" panose="00000500000000000000" pitchFamily="2" charset="0"/>
              </a:defRPr>
            </a:lvl3pPr>
            <a:lvl4pPr>
              <a:defRPr sz="1400">
                <a:solidFill>
                  <a:srgbClr val="58595B"/>
                </a:solidFill>
                <a:latin typeface="Montserrat" panose="00000500000000000000" pitchFamily="2" charset="0"/>
              </a:defRPr>
            </a:lvl4pPr>
            <a:lvl5pPr>
              <a:defRPr sz="1400">
                <a:solidFill>
                  <a:srgbClr val="58595B"/>
                </a:solidFill>
                <a:latin typeface="Montserrat" panose="00000500000000000000" pitchFamily="2" charset="0"/>
              </a:defRPr>
            </a:lvl5pPr>
          </a:lstStyle>
          <a:p>
            <a:pPr lvl="0"/>
            <a:r>
              <a:rPr lang="en-US"/>
              <a:t>Stat #</a:t>
            </a:r>
          </a:p>
        </p:txBody>
      </p:sp>
      <p:sp>
        <p:nvSpPr>
          <p:cNvPr id="41" name="Text Placeholder 34">
            <a:extLst>
              <a:ext uri="{FF2B5EF4-FFF2-40B4-BE49-F238E27FC236}">
                <a16:creationId xmlns:a16="http://schemas.microsoft.com/office/drawing/2014/main" id="{1BBFA98C-6387-4251-B4FF-8ED18913DED7}"/>
              </a:ext>
            </a:extLst>
          </p:cNvPr>
          <p:cNvSpPr>
            <a:spLocks noGrp="1"/>
          </p:cNvSpPr>
          <p:nvPr>
            <p:ph type="body" sz="quarter" idx="17"/>
          </p:nvPr>
        </p:nvSpPr>
        <p:spPr>
          <a:xfrm>
            <a:off x="3539291" y="1963389"/>
            <a:ext cx="2271701" cy="1495002"/>
          </a:xfrm>
        </p:spPr>
        <p:txBody>
          <a:bodyPr/>
          <a:lstStyle>
            <a:lvl1pPr algn="l">
              <a:defRPr sz="1200" b="0">
                <a:solidFill>
                  <a:schemeClr val="bg1">
                    <a:lumMod val="50000"/>
                  </a:schemeClr>
                </a:solidFill>
                <a:latin typeface="Montserrat" panose="00000500000000000000" pitchFamily="2" charset="0"/>
              </a:defRPr>
            </a:lvl1pPr>
            <a:lvl2pPr algn="l">
              <a:defRPr sz="1200" b="0">
                <a:solidFill>
                  <a:schemeClr val="bg1">
                    <a:lumMod val="65000"/>
                  </a:schemeClr>
                </a:solidFill>
                <a:latin typeface="Montserrat" panose="00000500000000000000" pitchFamily="2" charset="0"/>
              </a:defRPr>
            </a:lvl2pPr>
            <a:lvl3pPr algn="l">
              <a:defRPr sz="1200" b="0">
                <a:solidFill>
                  <a:schemeClr val="bg1">
                    <a:lumMod val="65000"/>
                  </a:schemeClr>
                </a:solidFill>
                <a:latin typeface="Montserrat" panose="00000500000000000000" pitchFamily="2" charset="0"/>
              </a:defRPr>
            </a:lvl3pPr>
            <a:lvl4pPr algn="l">
              <a:defRPr sz="1200" b="0">
                <a:solidFill>
                  <a:schemeClr val="bg1">
                    <a:lumMod val="65000"/>
                  </a:schemeClr>
                </a:solidFill>
                <a:latin typeface="Montserrat" panose="00000500000000000000" pitchFamily="2" charset="0"/>
              </a:defRPr>
            </a:lvl4pPr>
            <a:lvl5pPr algn="l">
              <a:defRPr sz="1200" b="0">
                <a:solidFill>
                  <a:schemeClr val="bg1">
                    <a:lumMod val="65000"/>
                  </a:schemeClr>
                </a:solidFill>
                <a:latin typeface="Montserrat" panose="00000500000000000000" pitchFamily="2" charset="0"/>
              </a:defRPr>
            </a:lvl5pPr>
          </a:lstStyle>
          <a:p>
            <a:pPr lvl="0"/>
            <a:r>
              <a:rPr lang="en-US"/>
              <a:t>Click to edit Master text styles</a:t>
            </a:r>
          </a:p>
        </p:txBody>
      </p:sp>
      <p:sp>
        <p:nvSpPr>
          <p:cNvPr id="25" name="Text Placeholder 32">
            <a:extLst>
              <a:ext uri="{FF2B5EF4-FFF2-40B4-BE49-F238E27FC236}">
                <a16:creationId xmlns:a16="http://schemas.microsoft.com/office/drawing/2014/main" id="{7CC77C59-A1FE-471E-B2F7-06A4EB4823EF}"/>
              </a:ext>
            </a:extLst>
          </p:cNvPr>
          <p:cNvSpPr>
            <a:spLocks noGrp="1"/>
          </p:cNvSpPr>
          <p:nvPr>
            <p:ph type="body" sz="quarter" idx="23" hasCustomPrompt="1"/>
          </p:nvPr>
        </p:nvSpPr>
        <p:spPr>
          <a:xfrm>
            <a:off x="6507842" y="1280453"/>
            <a:ext cx="2224977" cy="683876"/>
          </a:xfrm>
        </p:spPr>
        <p:txBody>
          <a:bodyPr anchor="b"/>
          <a:lstStyle>
            <a:lvl1pPr>
              <a:lnSpc>
                <a:spcPct val="85000"/>
              </a:lnSpc>
              <a:defRPr sz="4850" b="1">
                <a:solidFill>
                  <a:srgbClr val="012E86"/>
                </a:solidFill>
                <a:latin typeface="Montserrat" panose="00000500000000000000" pitchFamily="2" charset="0"/>
              </a:defRPr>
            </a:lvl1pPr>
            <a:lvl2pPr>
              <a:defRPr sz="1400">
                <a:solidFill>
                  <a:srgbClr val="58595B"/>
                </a:solidFill>
                <a:latin typeface="Montserrat" panose="00000500000000000000" pitchFamily="2" charset="0"/>
              </a:defRPr>
            </a:lvl2pPr>
            <a:lvl3pPr>
              <a:defRPr sz="1400">
                <a:solidFill>
                  <a:srgbClr val="58595B"/>
                </a:solidFill>
                <a:latin typeface="Montserrat" panose="00000500000000000000" pitchFamily="2" charset="0"/>
              </a:defRPr>
            </a:lvl3pPr>
            <a:lvl4pPr>
              <a:defRPr sz="1400">
                <a:solidFill>
                  <a:srgbClr val="58595B"/>
                </a:solidFill>
                <a:latin typeface="Montserrat" panose="00000500000000000000" pitchFamily="2" charset="0"/>
              </a:defRPr>
            </a:lvl4pPr>
            <a:lvl5pPr>
              <a:defRPr sz="1400">
                <a:solidFill>
                  <a:srgbClr val="58595B"/>
                </a:solidFill>
                <a:latin typeface="Montserrat" panose="00000500000000000000" pitchFamily="2" charset="0"/>
              </a:defRPr>
            </a:lvl5pPr>
          </a:lstStyle>
          <a:p>
            <a:pPr lvl="0"/>
            <a:r>
              <a:rPr lang="en-US"/>
              <a:t>Stat #</a:t>
            </a:r>
          </a:p>
        </p:txBody>
      </p:sp>
      <p:sp>
        <p:nvSpPr>
          <p:cNvPr id="26" name="Text Placeholder 34">
            <a:extLst>
              <a:ext uri="{FF2B5EF4-FFF2-40B4-BE49-F238E27FC236}">
                <a16:creationId xmlns:a16="http://schemas.microsoft.com/office/drawing/2014/main" id="{4732D3C3-A80B-4654-BD4B-B59EEC64729D}"/>
              </a:ext>
            </a:extLst>
          </p:cNvPr>
          <p:cNvSpPr>
            <a:spLocks noGrp="1"/>
          </p:cNvSpPr>
          <p:nvPr>
            <p:ph type="body" sz="quarter" idx="24"/>
          </p:nvPr>
        </p:nvSpPr>
        <p:spPr>
          <a:xfrm>
            <a:off x="6507842" y="1963389"/>
            <a:ext cx="2271701" cy="1495002"/>
          </a:xfrm>
        </p:spPr>
        <p:txBody>
          <a:bodyPr/>
          <a:lstStyle>
            <a:lvl1pPr algn="l">
              <a:defRPr sz="1200" b="0">
                <a:solidFill>
                  <a:schemeClr val="bg1">
                    <a:lumMod val="50000"/>
                  </a:schemeClr>
                </a:solidFill>
                <a:latin typeface="Montserrat" panose="00000500000000000000" pitchFamily="2" charset="0"/>
              </a:defRPr>
            </a:lvl1pPr>
            <a:lvl2pPr algn="l">
              <a:defRPr sz="1200" b="0">
                <a:solidFill>
                  <a:schemeClr val="bg1">
                    <a:lumMod val="65000"/>
                  </a:schemeClr>
                </a:solidFill>
                <a:latin typeface="Montserrat" panose="00000500000000000000" pitchFamily="2" charset="0"/>
              </a:defRPr>
            </a:lvl2pPr>
            <a:lvl3pPr algn="l">
              <a:defRPr sz="1200" b="0">
                <a:solidFill>
                  <a:schemeClr val="bg1">
                    <a:lumMod val="65000"/>
                  </a:schemeClr>
                </a:solidFill>
                <a:latin typeface="Montserrat" panose="00000500000000000000" pitchFamily="2" charset="0"/>
              </a:defRPr>
            </a:lvl3pPr>
            <a:lvl4pPr algn="l">
              <a:defRPr sz="1200" b="0">
                <a:solidFill>
                  <a:schemeClr val="bg1">
                    <a:lumMod val="65000"/>
                  </a:schemeClr>
                </a:solidFill>
                <a:latin typeface="Montserrat" panose="00000500000000000000" pitchFamily="2" charset="0"/>
              </a:defRPr>
            </a:lvl4pPr>
            <a:lvl5pPr algn="l">
              <a:defRPr sz="1200" b="0">
                <a:solidFill>
                  <a:schemeClr val="bg1">
                    <a:lumMod val="65000"/>
                  </a:schemeClr>
                </a:solidFill>
                <a:latin typeface="Montserrat" panose="00000500000000000000" pitchFamily="2" charset="0"/>
              </a:defRPr>
            </a:lvl5pPr>
          </a:lstStyle>
          <a:p>
            <a:pPr lvl="0"/>
            <a:r>
              <a:rPr lang="en-US"/>
              <a:t>Click to edit Master text styles</a:t>
            </a:r>
          </a:p>
        </p:txBody>
      </p:sp>
      <p:sp>
        <p:nvSpPr>
          <p:cNvPr id="27" name="Text Placeholder 32">
            <a:extLst>
              <a:ext uri="{FF2B5EF4-FFF2-40B4-BE49-F238E27FC236}">
                <a16:creationId xmlns:a16="http://schemas.microsoft.com/office/drawing/2014/main" id="{B28E689F-1B33-4EA6-A0E0-B2522AEB6630}"/>
              </a:ext>
            </a:extLst>
          </p:cNvPr>
          <p:cNvSpPr>
            <a:spLocks noGrp="1"/>
          </p:cNvSpPr>
          <p:nvPr>
            <p:ph type="body" sz="quarter" idx="25" hasCustomPrompt="1"/>
          </p:nvPr>
        </p:nvSpPr>
        <p:spPr>
          <a:xfrm>
            <a:off x="9466818" y="1280453"/>
            <a:ext cx="2224977" cy="683876"/>
          </a:xfrm>
        </p:spPr>
        <p:txBody>
          <a:bodyPr anchor="b"/>
          <a:lstStyle>
            <a:lvl1pPr>
              <a:lnSpc>
                <a:spcPct val="85000"/>
              </a:lnSpc>
              <a:defRPr sz="4850" b="1">
                <a:solidFill>
                  <a:srgbClr val="012E86"/>
                </a:solidFill>
                <a:latin typeface="Montserrat" panose="00000500000000000000" pitchFamily="2" charset="0"/>
              </a:defRPr>
            </a:lvl1pPr>
            <a:lvl2pPr>
              <a:defRPr sz="1400">
                <a:solidFill>
                  <a:srgbClr val="58595B"/>
                </a:solidFill>
                <a:latin typeface="Montserrat" panose="00000500000000000000" pitchFamily="2" charset="0"/>
              </a:defRPr>
            </a:lvl2pPr>
            <a:lvl3pPr>
              <a:defRPr sz="1400">
                <a:solidFill>
                  <a:srgbClr val="58595B"/>
                </a:solidFill>
                <a:latin typeface="Montserrat" panose="00000500000000000000" pitchFamily="2" charset="0"/>
              </a:defRPr>
            </a:lvl3pPr>
            <a:lvl4pPr>
              <a:defRPr sz="1400">
                <a:solidFill>
                  <a:srgbClr val="58595B"/>
                </a:solidFill>
                <a:latin typeface="Montserrat" panose="00000500000000000000" pitchFamily="2" charset="0"/>
              </a:defRPr>
            </a:lvl4pPr>
            <a:lvl5pPr>
              <a:defRPr sz="1400">
                <a:solidFill>
                  <a:srgbClr val="58595B"/>
                </a:solidFill>
                <a:latin typeface="Montserrat" panose="00000500000000000000" pitchFamily="2" charset="0"/>
              </a:defRPr>
            </a:lvl5pPr>
          </a:lstStyle>
          <a:p>
            <a:pPr lvl="0"/>
            <a:r>
              <a:rPr lang="en-US"/>
              <a:t>Stat #</a:t>
            </a:r>
          </a:p>
        </p:txBody>
      </p:sp>
      <p:sp>
        <p:nvSpPr>
          <p:cNvPr id="28" name="Text Placeholder 34">
            <a:extLst>
              <a:ext uri="{FF2B5EF4-FFF2-40B4-BE49-F238E27FC236}">
                <a16:creationId xmlns:a16="http://schemas.microsoft.com/office/drawing/2014/main" id="{3086E1A8-E236-4A5C-BA40-7D0EFAB29DF3}"/>
              </a:ext>
            </a:extLst>
          </p:cNvPr>
          <p:cNvSpPr>
            <a:spLocks noGrp="1"/>
          </p:cNvSpPr>
          <p:nvPr>
            <p:ph type="body" sz="quarter" idx="26"/>
          </p:nvPr>
        </p:nvSpPr>
        <p:spPr>
          <a:xfrm>
            <a:off x="9476392" y="1963389"/>
            <a:ext cx="2271701" cy="1495002"/>
          </a:xfrm>
        </p:spPr>
        <p:txBody>
          <a:bodyPr/>
          <a:lstStyle>
            <a:lvl1pPr algn="l">
              <a:defRPr sz="1200" b="0">
                <a:solidFill>
                  <a:schemeClr val="bg1">
                    <a:lumMod val="50000"/>
                  </a:schemeClr>
                </a:solidFill>
                <a:latin typeface="Montserrat" panose="00000500000000000000" pitchFamily="2" charset="0"/>
              </a:defRPr>
            </a:lvl1pPr>
            <a:lvl2pPr algn="l">
              <a:defRPr sz="1200" b="0">
                <a:solidFill>
                  <a:schemeClr val="bg1">
                    <a:lumMod val="65000"/>
                  </a:schemeClr>
                </a:solidFill>
                <a:latin typeface="Montserrat" panose="00000500000000000000" pitchFamily="2" charset="0"/>
              </a:defRPr>
            </a:lvl2pPr>
            <a:lvl3pPr algn="l">
              <a:defRPr sz="1200" b="0">
                <a:solidFill>
                  <a:schemeClr val="bg1">
                    <a:lumMod val="65000"/>
                  </a:schemeClr>
                </a:solidFill>
                <a:latin typeface="Montserrat" panose="00000500000000000000" pitchFamily="2" charset="0"/>
              </a:defRPr>
            </a:lvl3pPr>
            <a:lvl4pPr algn="l">
              <a:defRPr sz="1200" b="0">
                <a:solidFill>
                  <a:schemeClr val="bg1">
                    <a:lumMod val="65000"/>
                  </a:schemeClr>
                </a:solidFill>
                <a:latin typeface="Montserrat" panose="00000500000000000000" pitchFamily="2" charset="0"/>
              </a:defRPr>
            </a:lvl4pPr>
            <a:lvl5pPr algn="l">
              <a:defRPr sz="1200" b="0">
                <a:solidFill>
                  <a:schemeClr val="bg1">
                    <a:lumMod val="65000"/>
                  </a:schemeClr>
                </a:solidFill>
                <a:latin typeface="Montserrat" panose="00000500000000000000" pitchFamily="2" charset="0"/>
              </a:defRPr>
            </a:lvl5pPr>
          </a:lstStyle>
          <a:p>
            <a:pPr lvl="0"/>
            <a:r>
              <a:rPr lang="en-US"/>
              <a:t>Click to edit Master text styles</a:t>
            </a:r>
          </a:p>
        </p:txBody>
      </p:sp>
      <p:sp>
        <p:nvSpPr>
          <p:cNvPr id="19" name="Text Placeholder 32">
            <a:extLst>
              <a:ext uri="{FF2B5EF4-FFF2-40B4-BE49-F238E27FC236}">
                <a16:creationId xmlns:a16="http://schemas.microsoft.com/office/drawing/2014/main" id="{C98B53EB-9131-4C7F-8E4A-6FDB83770482}"/>
              </a:ext>
            </a:extLst>
          </p:cNvPr>
          <p:cNvSpPr>
            <a:spLocks noGrp="1"/>
          </p:cNvSpPr>
          <p:nvPr>
            <p:ph type="body" sz="quarter" idx="27" hasCustomPrompt="1"/>
          </p:nvPr>
        </p:nvSpPr>
        <p:spPr>
          <a:xfrm>
            <a:off x="3529717" y="3919342"/>
            <a:ext cx="2224977" cy="683876"/>
          </a:xfrm>
        </p:spPr>
        <p:txBody>
          <a:bodyPr anchor="b"/>
          <a:lstStyle>
            <a:lvl1pPr>
              <a:lnSpc>
                <a:spcPct val="85000"/>
              </a:lnSpc>
              <a:defRPr sz="4850" b="1">
                <a:solidFill>
                  <a:srgbClr val="012E86"/>
                </a:solidFill>
                <a:latin typeface="Montserrat" panose="00000500000000000000" pitchFamily="2" charset="0"/>
              </a:defRPr>
            </a:lvl1pPr>
            <a:lvl2pPr>
              <a:defRPr sz="1400">
                <a:solidFill>
                  <a:srgbClr val="58595B"/>
                </a:solidFill>
                <a:latin typeface="Montserrat" panose="00000500000000000000" pitchFamily="2" charset="0"/>
              </a:defRPr>
            </a:lvl2pPr>
            <a:lvl3pPr>
              <a:defRPr sz="1400">
                <a:solidFill>
                  <a:srgbClr val="58595B"/>
                </a:solidFill>
                <a:latin typeface="Montserrat" panose="00000500000000000000" pitchFamily="2" charset="0"/>
              </a:defRPr>
            </a:lvl3pPr>
            <a:lvl4pPr>
              <a:defRPr sz="1400">
                <a:solidFill>
                  <a:srgbClr val="58595B"/>
                </a:solidFill>
                <a:latin typeface="Montserrat" panose="00000500000000000000" pitchFamily="2" charset="0"/>
              </a:defRPr>
            </a:lvl4pPr>
            <a:lvl5pPr>
              <a:defRPr sz="1400">
                <a:solidFill>
                  <a:srgbClr val="58595B"/>
                </a:solidFill>
                <a:latin typeface="Montserrat" panose="00000500000000000000" pitchFamily="2" charset="0"/>
              </a:defRPr>
            </a:lvl5pPr>
          </a:lstStyle>
          <a:p>
            <a:pPr lvl="0"/>
            <a:r>
              <a:rPr lang="en-US"/>
              <a:t>Stat #</a:t>
            </a:r>
          </a:p>
        </p:txBody>
      </p:sp>
      <p:sp>
        <p:nvSpPr>
          <p:cNvPr id="20" name="Text Placeholder 34">
            <a:extLst>
              <a:ext uri="{FF2B5EF4-FFF2-40B4-BE49-F238E27FC236}">
                <a16:creationId xmlns:a16="http://schemas.microsoft.com/office/drawing/2014/main" id="{3409AA84-D16B-4F00-A1ED-956FB48404CB}"/>
              </a:ext>
            </a:extLst>
          </p:cNvPr>
          <p:cNvSpPr>
            <a:spLocks noGrp="1"/>
          </p:cNvSpPr>
          <p:nvPr>
            <p:ph type="body" sz="quarter" idx="28"/>
          </p:nvPr>
        </p:nvSpPr>
        <p:spPr>
          <a:xfrm>
            <a:off x="3539291" y="4602278"/>
            <a:ext cx="2271701" cy="1495002"/>
          </a:xfrm>
        </p:spPr>
        <p:txBody>
          <a:bodyPr/>
          <a:lstStyle>
            <a:lvl1pPr algn="l">
              <a:defRPr sz="1200" b="0">
                <a:solidFill>
                  <a:schemeClr val="bg1">
                    <a:lumMod val="50000"/>
                  </a:schemeClr>
                </a:solidFill>
                <a:latin typeface="Montserrat" panose="00000500000000000000" pitchFamily="2" charset="0"/>
              </a:defRPr>
            </a:lvl1pPr>
            <a:lvl2pPr algn="l">
              <a:defRPr sz="1200" b="0">
                <a:solidFill>
                  <a:schemeClr val="bg1">
                    <a:lumMod val="65000"/>
                  </a:schemeClr>
                </a:solidFill>
                <a:latin typeface="Montserrat" panose="00000500000000000000" pitchFamily="2" charset="0"/>
              </a:defRPr>
            </a:lvl2pPr>
            <a:lvl3pPr algn="l">
              <a:defRPr sz="1200" b="0">
                <a:solidFill>
                  <a:schemeClr val="bg1">
                    <a:lumMod val="65000"/>
                  </a:schemeClr>
                </a:solidFill>
                <a:latin typeface="Montserrat" panose="00000500000000000000" pitchFamily="2" charset="0"/>
              </a:defRPr>
            </a:lvl3pPr>
            <a:lvl4pPr algn="l">
              <a:defRPr sz="1200" b="0">
                <a:solidFill>
                  <a:schemeClr val="bg1">
                    <a:lumMod val="65000"/>
                  </a:schemeClr>
                </a:solidFill>
                <a:latin typeface="Montserrat" panose="00000500000000000000" pitchFamily="2" charset="0"/>
              </a:defRPr>
            </a:lvl4pPr>
            <a:lvl5pPr algn="l">
              <a:defRPr sz="1200" b="0">
                <a:solidFill>
                  <a:schemeClr val="bg1">
                    <a:lumMod val="65000"/>
                  </a:schemeClr>
                </a:solidFill>
                <a:latin typeface="Montserrat" panose="00000500000000000000" pitchFamily="2" charset="0"/>
              </a:defRPr>
            </a:lvl5pPr>
          </a:lstStyle>
          <a:p>
            <a:pPr lvl="0"/>
            <a:r>
              <a:rPr lang="en-US"/>
              <a:t>Click to edit Master text styles</a:t>
            </a:r>
          </a:p>
        </p:txBody>
      </p:sp>
      <p:sp>
        <p:nvSpPr>
          <p:cNvPr id="21" name="Text Placeholder 32">
            <a:extLst>
              <a:ext uri="{FF2B5EF4-FFF2-40B4-BE49-F238E27FC236}">
                <a16:creationId xmlns:a16="http://schemas.microsoft.com/office/drawing/2014/main" id="{89759913-E832-4394-B301-904F7B165985}"/>
              </a:ext>
            </a:extLst>
          </p:cNvPr>
          <p:cNvSpPr>
            <a:spLocks noGrp="1"/>
          </p:cNvSpPr>
          <p:nvPr>
            <p:ph type="body" sz="quarter" idx="29" hasCustomPrompt="1"/>
          </p:nvPr>
        </p:nvSpPr>
        <p:spPr>
          <a:xfrm>
            <a:off x="6507842" y="3919342"/>
            <a:ext cx="2224977" cy="683876"/>
          </a:xfrm>
        </p:spPr>
        <p:txBody>
          <a:bodyPr anchor="b"/>
          <a:lstStyle>
            <a:lvl1pPr>
              <a:lnSpc>
                <a:spcPct val="85000"/>
              </a:lnSpc>
              <a:defRPr sz="4850" b="1">
                <a:solidFill>
                  <a:srgbClr val="012E86"/>
                </a:solidFill>
                <a:latin typeface="Montserrat" panose="00000500000000000000" pitchFamily="2" charset="0"/>
              </a:defRPr>
            </a:lvl1pPr>
            <a:lvl2pPr>
              <a:defRPr sz="1400">
                <a:solidFill>
                  <a:srgbClr val="58595B"/>
                </a:solidFill>
                <a:latin typeface="Montserrat" panose="00000500000000000000" pitchFamily="2" charset="0"/>
              </a:defRPr>
            </a:lvl2pPr>
            <a:lvl3pPr>
              <a:defRPr sz="1400">
                <a:solidFill>
                  <a:srgbClr val="58595B"/>
                </a:solidFill>
                <a:latin typeface="Montserrat" panose="00000500000000000000" pitchFamily="2" charset="0"/>
              </a:defRPr>
            </a:lvl3pPr>
            <a:lvl4pPr>
              <a:defRPr sz="1400">
                <a:solidFill>
                  <a:srgbClr val="58595B"/>
                </a:solidFill>
                <a:latin typeface="Montserrat" panose="00000500000000000000" pitchFamily="2" charset="0"/>
              </a:defRPr>
            </a:lvl4pPr>
            <a:lvl5pPr>
              <a:defRPr sz="1400">
                <a:solidFill>
                  <a:srgbClr val="58595B"/>
                </a:solidFill>
                <a:latin typeface="Montserrat" panose="00000500000000000000" pitchFamily="2" charset="0"/>
              </a:defRPr>
            </a:lvl5pPr>
          </a:lstStyle>
          <a:p>
            <a:pPr lvl="0"/>
            <a:r>
              <a:rPr lang="en-US"/>
              <a:t>Stat #</a:t>
            </a:r>
          </a:p>
        </p:txBody>
      </p:sp>
      <p:sp>
        <p:nvSpPr>
          <p:cNvPr id="22" name="Text Placeholder 34">
            <a:extLst>
              <a:ext uri="{FF2B5EF4-FFF2-40B4-BE49-F238E27FC236}">
                <a16:creationId xmlns:a16="http://schemas.microsoft.com/office/drawing/2014/main" id="{DDAFC1F5-DA08-4D96-8D80-3BF80FCCC949}"/>
              </a:ext>
            </a:extLst>
          </p:cNvPr>
          <p:cNvSpPr>
            <a:spLocks noGrp="1"/>
          </p:cNvSpPr>
          <p:nvPr>
            <p:ph type="body" sz="quarter" idx="30"/>
          </p:nvPr>
        </p:nvSpPr>
        <p:spPr>
          <a:xfrm>
            <a:off x="6507842" y="4602278"/>
            <a:ext cx="2271701" cy="1495002"/>
          </a:xfrm>
        </p:spPr>
        <p:txBody>
          <a:bodyPr/>
          <a:lstStyle>
            <a:lvl1pPr algn="l">
              <a:defRPr sz="1200" b="0">
                <a:solidFill>
                  <a:schemeClr val="bg1">
                    <a:lumMod val="50000"/>
                  </a:schemeClr>
                </a:solidFill>
                <a:latin typeface="Montserrat" panose="00000500000000000000" pitchFamily="2" charset="0"/>
              </a:defRPr>
            </a:lvl1pPr>
            <a:lvl2pPr algn="l">
              <a:defRPr sz="1200" b="0">
                <a:solidFill>
                  <a:schemeClr val="bg1">
                    <a:lumMod val="65000"/>
                  </a:schemeClr>
                </a:solidFill>
                <a:latin typeface="Montserrat" panose="00000500000000000000" pitchFamily="2" charset="0"/>
              </a:defRPr>
            </a:lvl2pPr>
            <a:lvl3pPr algn="l">
              <a:defRPr sz="1200" b="0">
                <a:solidFill>
                  <a:schemeClr val="bg1">
                    <a:lumMod val="65000"/>
                  </a:schemeClr>
                </a:solidFill>
                <a:latin typeface="Montserrat" panose="00000500000000000000" pitchFamily="2" charset="0"/>
              </a:defRPr>
            </a:lvl3pPr>
            <a:lvl4pPr algn="l">
              <a:defRPr sz="1200" b="0">
                <a:solidFill>
                  <a:schemeClr val="bg1">
                    <a:lumMod val="65000"/>
                  </a:schemeClr>
                </a:solidFill>
                <a:latin typeface="Montserrat" panose="00000500000000000000" pitchFamily="2" charset="0"/>
              </a:defRPr>
            </a:lvl4pPr>
            <a:lvl5pPr algn="l">
              <a:defRPr sz="1200" b="0">
                <a:solidFill>
                  <a:schemeClr val="bg1">
                    <a:lumMod val="65000"/>
                  </a:schemeClr>
                </a:solidFill>
                <a:latin typeface="Montserrat" panose="00000500000000000000" pitchFamily="2" charset="0"/>
              </a:defRPr>
            </a:lvl5pPr>
          </a:lstStyle>
          <a:p>
            <a:pPr lvl="0"/>
            <a:r>
              <a:rPr lang="en-US"/>
              <a:t>Click to edit Master text styles</a:t>
            </a:r>
          </a:p>
        </p:txBody>
      </p:sp>
      <p:sp>
        <p:nvSpPr>
          <p:cNvPr id="23" name="Text Placeholder 32">
            <a:extLst>
              <a:ext uri="{FF2B5EF4-FFF2-40B4-BE49-F238E27FC236}">
                <a16:creationId xmlns:a16="http://schemas.microsoft.com/office/drawing/2014/main" id="{5524F32F-78DF-46A5-A607-FD3E25D408A9}"/>
              </a:ext>
            </a:extLst>
          </p:cNvPr>
          <p:cNvSpPr>
            <a:spLocks noGrp="1"/>
          </p:cNvSpPr>
          <p:nvPr>
            <p:ph type="body" sz="quarter" idx="31" hasCustomPrompt="1"/>
          </p:nvPr>
        </p:nvSpPr>
        <p:spPr>
          <a:xfrm>
            <a:off x="9466818" y="3919342"/>
            <a:ext cx="2224977" cy="683876"/>
          </a:xfrm>
        </p:spPr>
        <p:txBody>
          <a:bodyPr anchor="b"/>
          <a:lstStyle>
            <a:lvl1pPr>
              <a:lnSpc>
                <a:spcPct val="85000"/>
              </a:lnSpc>
              <a:defRPr sz="4850" b="1">
                <a:solidFill>
                  <a:srgbClr val="012E86"/>
                </a:solidFill>
                <a:latin typeface="Montserrat" panose="00000500000000000000" pitchFamily="2" charset="0"/>
              </a:defRPr>
            </a:lvl1pPr>
            <a:lvl2pPr>
              <a:defRPr sz="1400">
                <a:solidFill>
                  <a:srgbClr val="58595B"/>
                </a:solidFill>
                <a:latin typeface="Montserrat" panose="00000500000000000000" pitchFamily="2" charset="0"/>
              </a:defRPr>
            </a:lvl2pPr>
            <a:lvl3pPr>
              <a:defRPr sz="1400">
                <a:solidFill>
                  <a:srgbClr val="58595B"/>
                </a:solidFill>
                <a:latin typeface="Montserrat" panose="00000500000000000000" pitchFamily="2" charset="0"/>
              </a:defRPr>
            </a:lvl3pPr>
            <a:lvl4pPr>
              <a:defRPr sz="1400">
                <a:solidFill>
                  <a:srgbClr val="58595B"/>
                </a:solidFill>
                <a:latin typeface="Montserrat" panose="00000500000000000000" pitchFamily="2" charset="0"/>
              </a:defRPr>
            </a:lvl4pPr>
            <a:lvl5pPr>
              <a:defRPr sz="1400">
                <a:solidFill>
                  <a:srgbClr val="58595B"/>
                </a:solidFill>
                <a:latin typeface="Montserrat" panose="00000500000000000000" pitchFamily="2" charset="0"/>
              </a:defRPr>
            </a:lvl5pPr>
          </a:lstStyle>
          <a:p>
            <a:pPr lvl="0"/>
            <a:r>
              <a:rPr lang="en-US"/>
              <a:t>Stat #</a:t>
            </a:r>
          </a:p>
        </p:txBody>
      </p:sp>
      <p:sp>
        <p:nvSpPr>
          <p:cNvPr id="24" name="Text Placeholder 34">
            <a:extLst>
              <a:ext uri="{FF2B5EF4-FFF2-40B4-BE49-F238E27FC236}">
                <a16:creationId xmlns:a16="http://schemas.microsoft.com/office/drawing/2014/main" id="{781C1C0E-30FE-42E3-90EB-51D66E260BA6}"/>
              </a:ext>
            </a:extLst>
          </p:cNvPr>
          <p:cNvSpPr>
            <a:spLocks noGrp="1"/>
          </p:cNvSpPr>
          <p:nvPr>
            <p:ph type="body" sz="quarter" idx="32"/>
          </p:nvPr>
        </p:nvSpPr>
        <p:spPr>
          <a:xfrm>
            <a:off x="9476392" y="4602278"/>
            <a:ext cx="2271701" cy="1495002"/>
          </a:xfrm>
        </p:spPr>
        <p:txBody>
          <a:bodyPr/>
          <a:lstStyle>
            <a:lvl1pPr algn="l">
              <a:defRPr sz="1200" b="0">
                <a:solidFill>
                  <a:schemeClr val="bg1">
                    <a:lumMod val="50000"/>
                  </a:schemeClr>
                </a:solidFill>
                <a:latin typeface="Montserrat" panose="00000500000000000000" pitchFamily="2" charset="0"/>
              </a:defRPr>
            </a:lvl1pPr>
            <a:lvl2pPr algn="l">
              <a:defRPr sz="1200" b="0">
                <a:solidFill>
                  <a:schemeClr val="bg1">
                    <a:lumMod val="65000"/>
                  </a:schemeClr>
                </a:solidFill>
                <a:latin typeface="Montserrat" panose="00000500000000000000" pitchFamily="2" charset="0"/>
              </a:defRPr>
            </a:lvl2pPr>
            <a:lvl3pPr algn="l">
              <a:defRPr sz="1200" b="0">
                <a:solidFill>
                  <a:schemeClr val="bg1">
                    <a:lumMod val="65000"/>
                  </a:schemeClr>
                </a:solidFill>
                <a:latin typeface="Montserrat" panose="00000500000000000000" pitchFamily="2" charset="0"/>
              </a:defRPr>
            </a:lvl3pPr>
            <a:lvl4pPr algn="l">
              <a:defRPr sz="1200" b="0">
                <a:solidFill>
                  <a:schemeClr val="bg1">
                    <a:lumMod val="65000"/>
                  </a:schemeClr>
                </a:solidFill>
                <a:latin typeface="Montserrat" panose="00000500000000000000" pitchFamily="2" charset="0"/>
              </a:defRPr>
            </a:lvl4pPr>
            <a:lvl5pPr algn="l">
              <a:defRPr sz="1200" b="0">
                <a:solidFill>
                  <a:schemeClr val="bg1">
                    <a:lumMod val="65000"/>
                  </a:schemeClr>
                </a:solidFill>
                <a:latin typeface="Montserrat" panose="00000500000000000000" pitchFamily="2" charset="0"/>
              </a:defRPr>
            </a:lvl5pPr>
          </a:lstStyle>
          <a:p>
            <a:pPr lvl="0"/>
            <a:r>
              <a:rPr lang="en-US"/>
              <a:t>Click to edit Master text styles</a:t>
            </a:r>
          </a:p>
        </p:txBody>
      </p:sp>
      <p:grpSp>
        <p:nvGrpSpPr>
          <p:cNvPr id="32" name="Group 31">
            <a:extLst>
              <a:ext uri="{FF2B5EF4-FFF2-40B4-BE49-F238E27FC236}">
                <a16:creationId xmlns:a16="http://schemas.microsoft.com/office/drawing/2014/main" id="{CACA5945-CC59-4049-8178-7F84EF4D475A}"/>
              </a:ext>
            </a:extLst>
          </p:cNvPr>
          <p:cNvGrpSpPr/>
          <p:nvPr userDrawn="1"/>
        </p:nvGrpSpPr>
        <p:grpSpPr>
          <a:xfrm>
            <a:off x="10353675" y="0"/>
            <a:ext cx="1848456" cy="1000465"/>
            <a:chOff x="10344350" y="-2"/>
            <a:chExt cx="1852161" cy="1002471"/>
          </a:xfrm>
        </p:grpSpPr>
        <p:sp>
          <p:nvSpPr>
            <p:cNvPr id="33" name="Parallelogram 32">
              <a:extLst>
                <a:ext uri="{FF2B5EF4-FFF2-40B4-BE49-F238E27FC236}">
                  <a16:creationId xmlns:a16="http://schemas.microsoft.com/office/drawing/2014/main" id="{A542FC40-F877-4DB4-8831-D734B2742D5B}"/>
                </a:ext>
              </a:extLst>
            </p:cNvPr>
            <p:cNvSpPr/>
            <p:nvPr/>
          </p:nvSpPr>
          <p:spPr>
            <a:xfrm rot="10800000" flipH="1">
              <a:off x="10344350" y="-2"/>
              <a:ext cx="1607015" cy="1002469"/>
            </a:xfrm>
            <a:prstGeom prst="parallelogram">
              <a:avLst>
                <a:gd name="adj" fmla="val 124146"/>
              </a:avLst>
            </a:prstGeom>
            <a:solidFill>
              <a:srgbClr val="00A8EC"/>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sp>
          <p:nvSpPr>
            <p:cNvPr id="34" name="Parallelogram 20">
              <a:extLst>
                <a:ext uri="{FF2B5EF4-FFF2-40B4-BE49-F238E27FC236}">
                  <a16:creationId xmlns:a16="http://schemas.microsoft.com/office/drawing/2014/main" id="{147C6E38-0812-4C48-9B9F-67DF2DD79127}"/>
                </a:ext>
              </a:extLst>
            </p:cNvPr>
            <p:cNvSpPr/>
            <p:nvPr/>
          </p:nvSpPr>
          <p:spPr>
            <a:xfrm rot="10800000" flipH="1">
              <a:off x="10894464" y="0"/>
              <a:ext cx="1302047" cy="1002469"/>
            </a:xfrm>
            <a:custGeom>
              <a:avLst/>
              <a:gdLst>
                <a:gd name="connsiteX0" fmla="*/ 0 w 2017641"/>
                <a:gd name="connsiteY0" fmla="*/ 1002469 h 1002469"/>
                <a:gd name="connsiteX1" fmla="*/ 1244525 w 2017641"/>
                <a:gd name="connsiteY1" fmla="*/ 0 h 1002469"/>
                <a:gd name="connsiteX2" fmla="*/ 2017641 w 2017641"/>
                <a:gd name="connsiteY2" fmla="*/ 0 h 1002469"/>
                <a:gd name="connsiteX3" fmla="*/ 773116 w 2017641"/>
                <a:gd name="connsiteY3" fmla="*/ 1002469 h 1002469"/>
                <a:gd name="connsiteX4" fmla="*/ 0 w 20176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773116 w 1306441"/>
                <a:gd name="connsiteY3" fmla="*/ 1002469 h 1002469"/>
                <a:gd name="connsiteX4" fmla="*/ 0 w 13064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1299045 w 1306441"/>
                <a:gd name="connsiteY3" fmla="*/ 990516 h 1002469"/>
                <a:gd name="connsiteX4" fmla="*/ 0 w 1306441"/>
                <a:gd name="connsiteY4" fmla="*/ 1002469 h 1002469"/>
                <a:gd name="connsiteX0" fmla="*/ 0 w 1312418"/>
                <a:gd name="connsiteY0" fmla="*/ 1002469 h 1002469"/>
                <a:gd name="connsiteX1" fmla="*/ 1244525 w 1312418"/>
                <a:gd name="connsiteY1" fmla="*/ 0 h 1002469"/>
                <a:gd name="connsiteX2" fmla="*/ 1312418 w 1312418"/>
                <a:gd name="connsiteY2" fmla="*/ 0 h 1002469"/>
                <a:gd name="connsiteX3" fmla="*/ 1299045 w 1312418"/>
                <a:gd name="connsiteY3" fmla="*/ 990516 h 1002469"/>
                <a:gd name="connsiteX4" fmla="*/ 0 w 1312418"/>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0516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301893"/>
                <a:gd name="connsiteY0" fmla="*/ 1002469 h 1002469"/>
                <a:gd name="connsiteX1" fmla="*/ 1244525 w 1301893"/>
                <a:gd name="connsiteY1" fmla="*/ 0 h 1002469"/>
                <a:gd name="connsiteX2" fmla="*/ 1298130 w 1301893"/>
                <a:gd name="connsiteY2" fmla="*/ 0 h 1002469"/>
                <a:gd name="connsiteX3" fmla="*/ 1301427 w 1301893"/>
                <a:gd name="connsiteY3" fmla="*/ 1002423 h 1002469"/>
                <a:gd name="connsiteX4" fmla="*/ 0 w 1301893"/>
                <a:gd name="connsiteY4" fmla="*/ 1002469 h 1002469"/>
                <a:gd name="connsiteX0" fmla="*/ 0 w 1302047"/>
                <a:gd name="connsiteY0" fmla="*/ 1002469 h 1002469"/>
                <a:gd name="connsiteX1" fmla="*/ 1244525 w 1302047"/>
                <a:gd name="connsiteY1" fmla="*/ 0 h 1002469"/>
                <a:gd name="connsiteX2" fmla="*/ 1300512 w 1302047"/>
                <a:gd name="connsiteY2" fmla="*/ 0 h 1002469"/>
                <a:gd name="connsiteX3" fmla="*/ 1301427 w 1302047"/>
                <a:gd name="connsiteY3" fmla="*/ 1002423 h 1002469"/>
                <a:gd name="connsiteX4" fmla="*/ 0 w 1302047"/>
                <a:gd name="connsiteY4" fmla="*/ 1002469 h 10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047" h="1002469">
                  <a:moveTo>
                    <a:pt x="0" y="1002469"/>
                  </a:moveTo>
                  <a:lnTo>
                    <a:pt x="1244525" y="0"/>
                  </a:lnTo>
                  <a:lnTo>
                    <a:pt x="1300512" y="0"/>
                  </a:lnTo>
                  <a:cubicBezTo>
                    <a:pt x="1298047" y="330172"/>
                    <a:pt x="1303892" y="672251"/>
                    <a:pt x="1301427" y="1002423"/>
                  </a:cubicBezTo>
                  <a:lnTo>
                    <a:pt x="0" y="1002469"/>
                  </a:lnTo>
                  <a:close/>
                </a:path>
              </a:pathLst>
            </a:custGeom>
            <a:solidFill>
              <a:srgbClr val="00A8EC"/>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grpSp>
    </p:spTree>
    <p:custDataLst>
      <p:tags r:id="rId1"/>
    </p:custDataLst>
    <p:extLst>
      <p:ext uri="{BB962C8B-B14F-4D97-AF65-F5344CB8AC3E}">
        <p14:creationId xmlns:p14="http://schemas.microsoft.com/office/powerpoint/2010/main" val="2353098274"/>
      </p:ext>
    </p:extLst>
  </p:cSld>
  <p:clrMapOvr>
    <a:masterClrMapping/>
  </p:clrMapOvr>
  <p:extLst>
    <p:ext uri="{DCECCB84-F9BA-43D5-87BE-67443E8EF086}">
      <p15:sldGuideLst xmlns:p15="http://schemas.microsoft.com/office/powerpoint/2012/main">
        <p15:guide id="0" orient="horz" pos="4110">
          <p15:clr>
            <a:srgbClr val="FBAE40"/>
          </p15:clr>
        </p15:guide>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Quote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27FD0D-CA6D-F540-A8B1-2F2177557EA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909" r="23163"/>
          <a:stretch/>
        </p:blipFill>
        <p:spPr>
          <a:xfrm>
            <a:off x="5103153" y="-1"/>
            <a:ext cx="7088847" cy="6858001"/>
          </a:xfrm>
          <a:prstGeom prst="rect">
            <a:avLst/>
          </a:prstGeom>
        </p:spPr>
      </p:pic>
      <p:sp>
        <p:nvSpPr>
          <p:cNvPr id="6" name="Parallelogram 8">
            <a:extLst>
              <a:ext uri="{FF2B5EF4-FFF2-40B4-BE49-F238E27FC236}">
                <a16:creationId xmlns:a16="http://schemas.microsoft.com/office/drawing/2014/main" id="{DFD3CA26-0567-5147-9C1A-B1A22E804CF8}"/>
              </a:ext>
            </a:extLst>
          </p:cNvPr>
          <p:cNvSpPr/>
          <p:nvPr userDrawn="1"/>
        </p:nvSpPr>
        <p:spPr>
          <a:xfrm rot="10800000" flipH="1">
            <a:off x="-21534" y="0"/>
            <a:ext cx="7110864" cy="6858000"/>
          </a:xfrm>
          <a:custGeom>
            <a:avLst/>
            <a:gdLst>
              <a:gd name="connsiteX0" fmla="*/ 0 w 8825364"/>
              <a:gd name="connsiteY0" fmla="*/ 6858000 h 6858000"/>
              <a:gd name="connsiteX1" fmla="*/ 1714500 w 8825364"/>
              <a:gd name="connsiteY1" fmla="*/ 0 h 6858000"/>
              <a:gd name="connsiteX2" fmla="*/ 8825364 w 8825364"/>
              <a:gd name="connsiteY2" fmla="*/ 0 h 6858000"/>
              <a:gd name="connsiteX3" fmla="*/ 7110864 w 8825364"/>
              <a:gd name="connsiteY3" fmla="*/ 6858000 h 6858000"/>
              <a:gd name="connsiteX4" fmla="*/ 0 w 8825364"/>
              <a:gd name="connsiteY4" fmla="*/ 6858000 h 6858000"/>
              <a:gd name="connsiteX0" fmla="*/ 14909 w 7110864"/>
              <a:gd name="connsiteY0" fmla="*/ 6858000 h 6858000"/>
              <a:gd name="connsiteX1" fmla="*/ 0 w 7110864"/>
              <a:gd name="connsiteY1" fmla="*/ 0 h 6858000"/>
              <a:gd name="connsiteX2" fmla="*/ 7110864 w 7110864"/>
              <a:gd name="connsiteY2" fmla="*/ 0 h 6858000"/>
              <a:gd name="connsiteX3" fmla="*/ 5396364 w 7110864"/>
              <a:gd name="connsiteY3" fmla="*/ 6858000 h 6858000"/>
              <a:gd name="connsiteX4" fmla="*/ 14909 w 711086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0864" h="6858000">
                <a:moveTo>
                  <a:pt x="14909" y="6858000"/>
                </a:moveTo>
                <a:cubicBezTo>
                  <a:pt x="9939" y="4572000"/>
                  <a:pt x="4970" y="2286000"/>
                  <a:pt x="0" y="0"/>
                </a:cubicBezTo>
                <a:lnTo>
                  <a:pt x="7110864" y="0"/>
                </a:lnTo>
                <a:lnTo>
                  <a:pt x="5396364" y="6858000"/>
                </a:lnTo>
                <a:lnTo>
                  <a:pt x="14909" y="6858000"/>
                </a:lnTo>
                <a:close/>
              </a:path>
            </a:pathLst>
          </a:custGeom>
          <a:solidFill>
            <a:srgbClr val="00A8EC"/>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grpSp>
        <p:nvGrpSpPr>
          <p:cNvPr id="8" name="Group 7">
            <a:extLst>
              <a:ext uri="{FF2B5EF4-FFF2-40B4-BE49-F238E27FC236}">
                <a16:creationId xmlns:a16="http://schemas.microsoft.com/office/drawing/2014/main" id="{4B76CD1F-692F-4542-ADC3-121452A34AE6}"/>
              </a:ext>
            </a:extLst>
          </p:cNvPr>
          <p:cNvGrpSpPr/>
          <p:nvPr userDrawn="1"/>
        </p:nvGrpSpPr>
        <p:grpSpPr>
          <a:xfrm>
            <a:off x="174907" y="1165533"/>
            <a:ext cx="6161614" cy="4688571"/>
            <a:chOff x="264360" y="1384195"/>
            <a:chExt cx="4975239" cy="3785820"/>
          </a:xfrm>
        </p:grpSpPr>
        <p:sp>
          <p:nvSpPr>
            <p:cNvPr id="9" name="Parallelogram 8">
              <a:extLst>
                <a:ext uri="{FF2B5EF4-FFF2-40B4-BE49-F238E27FC236}">
                  <a16:creationId xmlns:a16="http://schemas.microsoft.com/office/drawing/2014/main" id="{22990A44-BFD6-C14F-A931-B20DF1267FAE}"/>
                </a:ext>
              </a:extLst>
            </p:cNvPr>
            <p:cNvSpPr/>
            <p:nvPr userDrawn="1"/>
          </p:nvSpPr>
          <p:spPr>
            <a:xfrm rot="10800000" flipH="1">
              <a:off x="264360" y="1384195"/>
              <a:ext cx="2613598" cy="3227071"/>
            </a:xfrm>
            <a:prstGeom prst="parallelogram">
              <a:avLst>
                <a:gd name="adj" fmla="val 30984"/>
              </a:avLst>
            </a:prstGeom>
            <a:solidFill>
              <a:schemeClr val="bg1">
                <a:alpha val="10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sp>
          <p:nvSpPr>
            <p:cNvPr id="10" name="Parallelogram 9">
              <a:extLst>
                <a:ext uri="{FF2B5EF4-FFF2-40B4-BE49-F238E27FC236}">
                  <a16:creationId xmlns:a16="http://schemas.microsoft.com/office/drawing/2014/main" id="{9261958C-2BA0-1C4C-A89F-E6E838C2E5F0}"/>
                </a:ext>
              </a:extLst>
            </p:cNvPr>
            <p:cNvSpPr/>
            <p:nvPr userDrawn="1"/>
          </p:nvSpPr>
          <p:spPr>
            <a:xfrm rot="10800000" flipH="1">
              <a:off x="2626001" y="1942944"/>
              <a:ext cx="2613598" cy="3227071"/>
            </a:xfrm>
            <a:prstGeom prst="parallelogram">
              <a:avLst>
                <a:gd name="adj" fmla="val 30984"/>
              </a:avLst>
            </a:prstGeom>
            <a:solidFill>
              <a:schemeClr val="bg1">
                <a:alpha val="10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23" name="Text Placeholder 22">
            <a:extLst>
              <a:ext uri="{FF2B5EF4-FFF2-40B4-BE49-F238E27FC236}">
                <a16:creationId xmlns:a16="http://schemas.microsoft.com/office/drawing/2014/main" id="{1F5FD705-41A7-41ED-A10F-D8A91AAEC466}"/>
              </a:ext>
            </a:extLst>
          </p:cNvPr>
          <p:cNvSpPr>
            <a:spLocks noGrp="1"/>
          </p:cNvSpPr>
          <p:nvPr>
            <p:ph type="body" sz="quarter" idx="10" hasCustomPrompt="1"/>
          </p:nvPr>
        </p:nvSpPr>
        <p:spPr>
          <a:xfrm>
            <a:off x="488536" y="3075692"/>
            <a:ext cx="5146675" cy="584775"/>
          </a:xfrm>
          <a:prstGeom prst="rect">
            <a:avLst/>
          </a:prstGeom>
        </p:spPr>
        <p:txBody>
          <a:bodyPr wrap="square" anchor="ctr">
            <a:spAutoFit/>
          </a:bodyPr>
          <a:lstStyle>
            <a:lvl1pPr>
              <a:defRPr kumimoji="0" lang="en-US" sz="3200" i="0" u="none" strike="noStrike" kern="1200" cap="none" spc="0" normalizeH="0" baseline="0" smtClean="0">
                <a:ln>
                  <a:noFill/>
                </a:ln>
                <a:solidFill>
                  <a:prstClr val="white"/>
                </a:solidFill>
                <a:effectLst/>
                <a:uLnTx/>
                <a:uFillTx/>
                <a:latin typeface="Questrial" panose="02000000000000000000" pitchFamily="2" charset="0"/>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marR="0" lvl="0" indent="0" defTabSz="554466" fontAlgn="auto" latinLnBrk="0">
              <a:lnSpc>
                <a:spcPct val="100000"/>
              </a:lnSpc>
              <a:spcBef>
                <a:spcPts val="2183"/>
              </a:spcBef>
              <a:spcAft>
                <a:spcPts val="1455"/>
              </a:spcAft>
              <a:buClrTx/>
              <a:buSzTx/>
              <a:buFontTx/>
              <a:buNone/>
              <a:tabLst/>
            </a:pPr>
            <a:r>
              <a:rPr lang="en-US"/>
              <a:t>“Insert quote here”</a:t>
            </a:r>
          </a:p>
        </p:txBody>
      </p:sp>
      <p:sp>
        <p:nvSpPr>
          <p:cNvPr id="14" name="Rectangle 13">
            <a:extLst>
              <a:ext uri="{FF2B5EF4-FFF2-40B4-BE49-F238E27FC236}">
                <a16:creationId xmlns:a16="http://schemas.microsoft.com/office/drawing/2014/main" id="{A14D8C84-1783-CF4A-BC71-F04BF5161EA9}"/>
              </a:ext>
            </a:extLst>
          </p:cNvPr>
          <p:cNvSpPr/>
          <p:nvPr userDrawn="1"/>
        </p:nvSpPr>
        <p:spPr>
          <a:xfrm>
            <a:off x="12309508" y="4884"/>
            <a:ext cx="2400300" cy="983943"/>
          </a:xfrm>
          <a:prstGeom prst="rect">
            <a:avLst/>
          </a:prstGeom>
          <a:solidFill>
            <a:srgbClr val="ED77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lstStyle/>
          <a:p>
            <a:r>
              <a:rPr lang="en-US" sz="1400" b="1"/>
              <a:t>TO REPLACE IMAGE:</a:t>
            </a:r>
          </a:p>
          <a:p>
            <a:pPr marL="228600" indent="-228600">
              <a:buAutoNum type="arabicPeriod"/>
            </a:pPr>
            <a:r>
              <a:rPr lang="en-US"/>
              <a:t>Right-click image</a:t>
            </a:r>
          </a:p>
          <a:p>
            <a:pPr marL="228600" indent="-228600">
              <a:buAutoNum type="arabicPeriod"/>
            </a:pPr>
            <a:r>
              <a:rPr lang="en-US"/>
              <a:t>Select “Change Picture”</a:t>
            </a:r>
          </a:p>
        </p:txBody>
      </p:sp>
      <p:sp>
        <p:nvSpPr>
          <p:cNvPr id="25" name="Text Placeholder 24">
            <a:extLst>
              <a:ext uri="{FF2B5EF4-FFF2-40B4-BE49-F238E27FC236}">
                <a16:creationId xmlns:a16="http://schemas.microsoft.com/office/drawing/2014/main" id="{7E3DAB42-6D6A-4E32-91CF-A2022E3090FF}"/>
              </a:ext>
            </a:extLst>
          </p:cNvPr>
          <p:cNvSpPr>
            <a:spLocks noGrp="1"/>
          </p:cNvSpPr>
          <p:nvPr>
            <p:ph type="body" sz="quarter" idx="11" hasCustomPrompt="1"/>
          </p:nvPr>
        </p:nvSpPr>
        <p:spPr>
          <a:xfrm>
            <a:off x="498475" y="6082195"/>
            <a:ext cx="6081713" cy="353623"/>
          </a:xfrm>
          <a:prstGeom prst="rect">
            <a:avLst/>
          </a:prstGeom>
          <a:noFill/>
        </p:spPr>
        <p:txBody>
          <a:bodyPr wrap="square" rtlCol="0">
            <a:spAutoFit/>
          </a:bodyPr>
          <a:lstStyle>
            <a:lvl1pPr algn="r">
              <a:defRPr kumimoji="0" lang="en-US" sz="1698" b="1" i="0" u="none" strike="noStrike" kern="1200" cap="none" spc="0" normalizeH="0" baseline="0" smtClean="0">
                <a:ln>
                  <a:noFill/>
                </a:ln>
                <a:solidFill>
                  <a:prstClr val="white"/>
                </a:solidFill>
                <a:effectLst/>
                <a:uLnTx/>
                <a:uFillTx/>
                <a:latin typeface="Questrial" panose="02000000000000000000" pitchFamily="2" charset="0"/>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marR="0" lvl="0" indent="0" algn="r" defTabSz="554401" fontAlgn="auto" latinLnBrk="0">
              <a:lnSpc>
                <a:spcPct val="100000"/>
              </a:lnSpc>
              <a:spcBef>
                <a:spcPts val="0"/>
              </a:spcBef>
              <a:spcAft>
                <a:spcPts val="0"/>
              </a:spcAft>
              <a:buClrTx/>
              <a:buSzTx/>
              <a:buFontTx/>
              <a:buNone/>
              <a:tabLst/>
            </a:pPr>
            <a:r>
              <a:rPr lang="en-US"/>
              <a:t>Reviewer Title</a:t>
            </a:r>
          </a:p>
        </p:txBody>
      </p:sp>
      <p:sp>
        <p:nvSpPr>
          <p:cNvPr id="27" name="Text Placeholder 26">
            <a:extLst>
              <a:ext uri="{FF2B5EF4-FFF2-40B4-BE49-F238E27FC236}">
                <a16:creationId xmlns:a16="http://schemas.microsoft.com/office/drawing/2014/main" id="{D35FC1ED-BC1E-4C55-BEE2-9B227F45377E}"/>
              </a:ext>
            </a:extLst>
          </p:cNvPr>
          <p:cNvSpPr>
            <a:spLocks noGrp="1"/>
          </p:cNvSpPr>
          <p:nvPr>
            <p:ph type="body" sz="quarter" idx="12" hasCustomPrompt="1"/>
          </p:nvPr>
        </p:nvSpPr>
        <p:spPr>
          <a:xfrm>
            <a:off x="498228" y="390975"/>
            <a:ext cx="4926013" cy="523220"/>
          </a:xfrm>
          <a:prstGeom prst="rect">
            <a:avLst/>
          </a:prstGeom>
          <a:noFill/>
        </p:spPr>
        <p:txBody>
          <a:bodyPr wrap="square" rtlCol="0">
            <a:spAutoFit/>
          </a:bodyPr>
          <a:lstStyle>
            <a:lvl1pPr>
              <a:defRPr kumimoji="0" lang="en-US" sz="2800" b="0" i="0" u="none" strike="noStrike" kern="1200" cap="none" spc="0" normalizeH="0" baseline="0" smtClean="0">
                <a:ln>
                  <a:noFill/>
                </a:ln>
                <a:solidFill>
                  <a:prstClr val="white"/>
                </a:solidFill>
                <a:effectLst/>
                <a:uLnTx/>
                <a:uFillTx/>
                <a:latin typeface="Questrial" panose="02000000000000000000" pitchFamily="2" charset="0"/>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marR="0" lvl="0" indent="0" defTabSz="554401" fontAlgn="auto" latinLnBrk="0">
              <a:lnSpc>
                <a:spcPct val="100000"/>
              </a:lnSpc>
              <a:spcBef>
                <a:spcPts val="0"/>
              </a:spcBef>
              <a:spcAft>
                <a:spcPts val="0"/>
              </a:spcAft>
              <a:buClrTx/>
              <a:buSzTx/>
              <a:buFontTx/>
              <a:buNone/>
              <a:tabLst/>
            </a:pPr>
            <a:r>
              <a:rPr lang="en-US"/>
              <a:t>Quote source</a:t>
            </a:r>
          </a:p>
        </p:txBody>
      </p:sp>
      <p:pic>
        <p:nvPicPr>
          <p:cNvPr id="15" name="Picture 14">
            <a:extLst>
              <a:ext uri="{FF2B5EF4-FFF2-40B4-BE49-F238E27FC236}">
                <a16:creationId xmlns:a16="http://schemas.microsoft.com/office/drawing/2014/main" id="{BC745190-E23A-2F45-902F-5795240EFF2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6329" y="5793710"/>
            <a:ext cx="1916617" cy="958309"/>
          </a:xfrm>
          <a:prstGeom prst="rect">
            <a:avLst/>
          </a:prstGeom>
        </p:spPr>
      </p:pic>
    </p:spTree>
    <p:custDataLst>
      <p:tags r:id="rId1"/>
    </p:custDataLst>
    <p:extLst>
      <p:ext uri="{BB962C8B-B14F-4D97-AF65-F5344CB8AC3E}">
        <p14:creationId xmlns:p14="http://schemas.microsoft.com/office/powerpoint/2010/main" val="2539711632"/>
      </p:ext>
    </p:extLst>
  </p:cSld>
  <p:clrMapOvr>
    <a:masterClrMapping/>
  </p:clrMapOvr>
  <p:extLst>
    <p:ext uri="{DCECCB84-F9BA-43D5-87BE-67443E8EF086}">
      <p15:sldGuideLst xmlns:p15="http://schemas.microsoft.com/office/powerpoint/2012/main">
        <p15:guide id="0" orient="horz" pos="4110">
          <p15:clr>
            <a:srgbClr val="FBAE40"/>
          </p15:clr>
        </p15:guide>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ing with text box">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82300" y="441805"/>
            <a:ext cx="10650045" cy="683875"/>
          </a:xfrm>
        </p:spPr>
        <p:txBody>
          <a:bodyPr lIns="0" tIns="0" rIns="0" bIns="0"/>
          <a:lstStyle>
            <a:lvl1pPr>
              <a:defRPr sz="2800" b="0" i="0">
                <a:solidFill>
                  <a:srgbClr val="012E86"/>
                </a:solidFill>
                <a:latin typeface="Questrial" panose="02000000000000000000" pitchFamily="2" charset="0"/>
                <a:cs typeface="Questrial" panose="02000000000000000000" pitchFamily="2" charset="0"/>
              </a:defRPr>
            </a:lvl1pPr>
          </a:lstStyle>
          <a:p>
            <a:r>
              <a:rPr lang="en-US"/>
              <a:t>Click to edit Master title style</a:t>
            </a:r>
            <a:endParaRPr/>
          </a:p>
        </p:txBody>
      </p:sp>
      <p:sp>
        <p:nvSpPr>
          <p:cNvPr id="4" name="Rectangle 3">
            <a:extLst>
              <a:ext uri="{FF2B5EF4-FFF2-40B4-BE49-F238E27FC236}">
                <a16:creationId xmlns:a16="http://schemas.microsoft.com/office/drawing/2014/main" id="{BA2198D2-4675-4BC8-9F17-0CFB2D0E82EE}"/>
              </a:ext>
            </a:extLst>
          </p:cNvPr>
          <p:cNvSpPr/>
          <p:nvPr userDrawn="1"/>
        </p:nvSpPr>
        <p:spPr>
          <a:xfrm>
            <a:off x="0" y="239366"/>
            <a:ext cx="180531" cy="769806"/>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5"/>
          </a:p>
        </p:txBody>
      </p:sp>
      <p:grpSp>
        <p:nvGrpSpPr>
          <p:cNvPr id="19" name="Group 18">
            <a:extLst>
              <a:ext uri="{FF2B5EF4-FFF2-40B4-BE49-F238E27FC236}">
                <a16:creationId xmlns:a16="http://schemas.microsoft.com/office/drawing/2014/main" id="{2A994B1B-DD8F-4B0D-B622-2EB167508CA3}"/>
              </a:ext>
            </a:extLst>
          </p:cNvPr>
          <p:cNvGrpSpPr/>
          <p:nvPr userDrawn="1"/>
        </p:nvGrpSpPr>
        <p:grpSpPr>
          <a:xfrm>
            <a:off x="10353675" y="0"/>
            <a:ext cx="1848456" cy="1000465"/>
            <a:chOff x="10344350" y="-2"/>
            <a:chExt cx="1852161" cy="1002471"/>
          </a:xfrm>
        </p:grpSpPr>
        <p:sp>
          <p:nvSpPr>
            <p:cNvPr id="20" name="Parallelogram 19">
              <a:extLst>
                <a:ext uri="{FF2B5EF4-FFF2-40B4-BE49-F238E27FC236}">
                  <a16:creationId xmlns:a16="http://schemas.microsoft.com/office/drawing/2014/main" id="{2E390F15-6C66-4075-9A48-279999C8E21A}"/>
                </a:ext>
              </a:extLst>
            </p:cNvPr>
            <p:cNvSpPr/>
            <p:nvPr/>
          </p:nvSpPr>
          <p:spPr>
            <a:xfrm rot="10800000" flipH="1">
              <a:off x="10344350" y="-2"/>
              <a:ext cx="1607015" cy="1002469"/>
            </a:xfrm>
            <a:prstGeom prst="parallelogram">
              <a:avLst>
                <a:gd name="adj" fmla="val 124146"/>
              </a:avLst>
            </a:prstGeom>
            <a:solidFill>
              <a:srgbClr val="00A8EC"/>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Parallelogram 20">
              <a:extLst>
                <a:ext uri="{FF2B5EF4-FFF2-40B4-BE49-F238E27FC236}">
                  <a16:creationId xmlns:a16="http://schemas.microsoft.com/office/drawing/2014/main" id="{B467272E-1C4C-4938-B9E3-F94412E4B50D}"/>
                </a:ext>
              </a:extLst>
            </p:cNvPr>
            <p:cNvSpPr/>
            <p:nvPr/>
          </p:nvSpPr>
          <p:spPr>
            <a:xfrm rot="10800000" flipH="1">
              <a:off x="10894464" y="0"/>
              <a:ext cx="1302047" cy="1002469"/>
            </a:xfrm>
            <a:custGeom>
              <a:avLst/>
              <a:gdLst>
                <a:gd name="connsiteX0" fmla="*/ 0 w 2017641"/>
                <a:gd name="connsiteY0" fmla="*/ 1002469 h 1002469"/>
                <a:gd name="connsiteX1" fmla="*/ 1244525 w 2017641"/>
                <a:gd name="connsiteY1" fmla="*/ 0 h 1002469"/>
                <a:gd name="connsiteX2" fmla="*/ 2017641 w 2017641"/>
                <a:gd name="connsiteY2" fmla="*/ 0 h 1002469"/>
                <a:gd name="connsiteX3" fmla="*/ 773116 w 2017641"/>
                <a:gd name="connsiteY3" fmla="*/ 1002469 h 1002469"/>
                <a:gd name="connsiteX4" fmla="*/ 0 w 20176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773116 w 1306441"/>
                <a:gd name="connsiteY3" fmla="*/ 1002469 h 1002469"/>
                <a:gd name="connsiteX4" fmla="*/ 0 w 13064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1299045 w 1306441"/>
                <a:gd name="connsiteY3" fmla="*/ 990516 h 1002469"/>
                <a:gd name="connsiteX4" fmla="*/ 0 w 1306441"/>
                <a:gd name="connsiteY4" fmla="*/ 1002469 h 1002469"/>
                <a:gd name="connsiteX0" fmla="*/ 0 w 1312418"/>
                <a:gd name="connsiteY0" fmla="*/ 1002469 h 1002469"/>
                <a:gd name="connsiteX1" fmla="*/ 1244525 w 1312418"/>
                <a:gd name="connsiteY1" fmla="*/ 0 h 1002469"/>
                <a:gd name="connsiteX2" fmla="*/ 1312418 w 1312418"/>
                <a:gd name="connsiteY2" fmla="*/ 0 h 1002469"/>
                <a:gd name="connsiteX3" fmla="*/ 1299045 w 1312418"/>
                <a:gd name="connsiteY3" fmla="*/ 990516 h 1002469"/>
                <a:gd name="connsiteX4" fmla="*/ 0 w 1312418"/>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0516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301893"/>
                <a:gd name="connsiteY0" fmla="*/ 1002469 h 1002469"/>
                <a:gd name="connsiteX1" fmla="*/ 1244525 w 1301893"/>
                <a:gd name="connsiteY1" fmla="*/ 0 h 1002469"/>
                <a:gd name="connsiteX2" fmla="*/ 1298130 w 1301893"/>
                <a:gd name="connsiteY2" fmla="*/ 0 h 1002469"/>
                <a:gd name="connsiteX3" fmla="*/ 1301427 w 1301893"/>
                <a:gd name="connsiteY3" fmla="*/ 1002423 h 1002469"/>
                <a:gd name="connsiteX4" fmla="*/ 0 w 1301893"/>
                <a:gd name="connsiteY4" fmla="*/ 1002469 h 1002469"/>
                <a:gd name="connsiteX0" fmla="*/ 0 w 1302047"/>
                <a:gd name="connsiteY0" fmla="*/ 1002469 h 1002469"/>
                <a:gd name="connsiteX1" fmla="*/ 1244525 w 1302047"/>
                <a:gd name="connsiteY1" fmla="*/ 0 h 1002469"/>
                <a:gd name="connsiteX2" fmla="*/ 1300512 w 1302047"/>
                <a:gd name="connsiteY2" fmla="*/ 0 h 1002469"/>
                <a:gd name="connsiteX3" fmla="*/ 1301427 w 1302047"/>
                <a:gd name="connsiteY3" fmla="*/ 1002423 h 1002469"/>
                <a:gd name="connsiteX4" fmla="*/ 0 w 1302047"/>
                <a:gd name="connsiteY4" fmla="*/ 1002469 h 10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047" h="1002469">
                  <a:moveTo>
                    <a:pt x="0" y="1002469"/>
                  </a:moveTo>
                  <a:lnTo>
                    <a:pt x="1244525" y="0"/>
                  </a:lnTo>
                  <a:lnTo>
                    <a:pt x="1300512" y="0"/>
                  </a:lnTo>
                  <a:cubicBezTo>
                    <a:pt x="1298047" y="330172"/>
                    <a:pt x="1303892" y="672251"/>
                    <a:pt x="1301427" y="1002423"/>
                  </a:cubicBezTo>
                  <a:lnTo>
                    <a:pt x="0" y="1002469"/>
                  </a:lnTo>
                  <a:close/>
                </a:path>
              </a:pathLst>
            </a:custGeom>
            <a:solidFill>
              <a:srgbClr val="00A8EC"/>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17" name="Holder 3">
            <a:extLst>
              <a:ext uri="{FF2B5EF4-FFF2-40B4-BE49-F238E27FC236}">
                <a16:creationId xmlns:a16="http://schemas.microsoft.com/office/drawing/2014/main" id="{B7EC5BB2-BE8D-854C-B5C8-69B45CD802E7}"/>
              </a:ext>
            </a:extLst>
          </p:cNvPr>
          <p:cNvSpPr>
            <a:spLocks noGrp="1"/>
          </p:cNvSpPr>
          <p:nvPr>
            <p:ph type="body" idx="10"/>
          </p:nvPr>
        </p:nvSpPr>
        <p:spPr>
          <a:xfrm>
            <a:off x="597538" y="1334786"/>
            <a:ext cx="10634807" cy="275332"/>
          </a:xfrm>
          <a:prstGeom prst="rect">
            <a:avLst/>
          </a:prstGeom>
        </p:spPr>
        <p:txBody>
          <a:bodyPr lIns="0" tIns="0" rIns="0" bIns="0"/>
          <a:lstStyle>
            <a:lvl1pPr>
              <a:defRPr sz="1789" b="0" i="0">
                <a:solidFill>
                  <a:schemeClr val="tx1"/>
                </a:solidFill>
                <a:latin typeface="Montserrat" panose="00000500000000000000" pitchFamily="2" charset="0"/>
                <a:cs typeface="Montserrat" panose="00000500000000000000" pitchFamily="2"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310882316"/>
      </p:ext>
    </p:extLst>
  </p:cSld>
  <p:clrMapOvr>
    <a:masterClrMapping/>
  </p:clrMapOvr>
  <p:extLst>
    <p:ext uri="{DCECCB84-F9BA-43D5-87BE-67443E8EF086}">
      <p15:sldGuideLst xmlns:p15="http://schemas.microsoft.com/office/powerpoint/2012/main">
        <p15:guide id="0" orient="horz" pos="4110">
          <p15:clr>
            <a:srgbClr val="FBAE40"/>
          </p15:clr>
        </p15:guide>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3" name="Picture 2" descr="A picture containing sitting, table, city, street&#10;&#10;Description automatically generated">
            <a:extLst>
              <a:ext uri="{FF2B5EF4-FFF2-40B4-BE49-F238E27FC236}">
                <a16:creationId xmlns:a16="http://schemas.microsoft.com/office/drawing/2014/main" id="{1607071B-6881-4608-8BA7-F1A183ED577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175760" y="0"/>
            <a:ext cx="8016240" cy="6858000"/>
          </a:xfrm>
          <a:prstGeom prst="rect">
            <a:avLst/>
          </a:prstGeom>
        </p:spPr>
      </p:pic>
      <p:sp>
        <p:nvSpPr>
          <p:cNvPr id="6" name="object 7">
            <a:extLst>
              <a:ext uri="{FF2B5EF4-FFF2-40B4-BE49-F238E27FC236}">
                <a16:creationId xmlns:a16="http://schemas.microsoft.com/office/drawing/2014/main" id="{74A26EAD-4B9D-44BA-913E-CBEEF6E74EC9}"/>
              </a:ext>
            </a:extLst>
          </p:cNvPr>
          <p:cNvSpPr/>
          <p:nvPr userDrawn="1"/>
        </p:nvSpPr>
        <p:spPr>
          <a:xfrm>
            <a:off x="342384"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00A8EC"/>
          </a:solidFill>
        </p:spPr>
        <p:txBody>
          <a:bodyPr wrap="square" lIns="0" tIns="0" rIns="0" bIns="0" rtlCol="0"/>
          <a:lstStyle/>
          <a:p>
            <a:pPr defTabSz="554445"/>
            <a:endParaRPr sz="1092">
              <a:solidFill>
                <a:prstClr val="black"/>
              </a:solidFill>
              <a:latin typeface="Calibri"/>
            </a:endParaRPr>
          </a:p>
        </p:txBody>
      </p:sp>
      <p:sp>
        <p:nvSpPr>
          <p:cNvPr id="8" name="object 7">
            <a:extLst>
              <a:ext uri="{FF2B5EF4-FFF2-40B4-BE49-F238E27FC236}">
                <a16:creationId xmlns:a16="http://schemas.microsoft.com/office/drawing/2014/main" id="{38EEE053-1CBF-4D1F-BA47-FB61D5AB52F7}"/>
              </a:ext>
            </a:extLst>
          </p:cNvPr>
          <p:cNvSpPr/>
          <p:nvPr userDrawn="1"/>
        </p:nvSpPr>
        <p:spPr>
          <a:xfrm>
            <a:off x="1143"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243746"/>
          </a:solidFill>
        </p:spPr>
        <p:txBody>
          <a:bodyPr wrap="square" lIns="0" tIns="0" rIns="0" bIns="0" rtlCol="0"/>
          <a:lstStyle/>
          <a:p>
            <a:pPr defTabSz="554445"/>
            <a:endParaRPr sz="1092">
              <a:solidFill>
                <a:prstClr val="black"/>
              </a:solidFill>
              <a:latin typeface="Calibri"/>
            </a:endParaRPr>
          </a:p>
        </p:txBody>
      </p:sp>
      <p:pic>
        <p:nvPicPr>
          <p:cNvPr id="14" name="Picture 13">
            <a:extLst>
              <a:ext uri="{FF2B5EF4-FFF2-40B4-BE49-F238E27FC236}">
                <a16:creationId xmlns:a16="http://schemas.microsoft.com/office/drawing/2014/main" id="{DAA9AF50-154F-4CB9-96CA-66B24873C80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772" y="475438"/>
            <a:ext cx="1709015" cy="766747"/>
          </a:xfrm>
          <a:prstGeom prst="rect">
            <a:avLst/>
          </a:prstGeom>
        </p:spPr>
      </p:pic>
      <p:sp>
        <p:nvSpPr>
          <p:cNvPr id="20" name="object 13">
            <a:extLst>
              <a:ext uri="{FF2B5EF4-FFF2-40B4-BE49-F238E27FC236}">
                <a16:creationId xmlns:a16="http://schemas.microsoft.com/office/drawing/2014/main" id="{F21819FC-112B-44A9-8549-092241468128}"/>
              </a:ext>
            </a:extLst>
          </p:cNvPr>
          <p:cNvSpPr txBox="1"/>
          <p:nvPr userDrawn="1"/>
        </p:nvSpPr>
        <p:spPr>
          <a:xfrm>
            <a:off x="744591" y="6116655"/>
            <a:ext cx="10871945" cy="265907"/>
          </a:xfrm>
          <a:prstGeom prst="rect">
            <a:avLst/>
          </a:prstGeom>
        </p:spPr>
        <p:txBody>
          <a:bodyPr vert="horz" wrap="square" lIns="0" tIns="0" rIns="0" bIns="0" rtlCol="0">
            <a:spAutoFit/>
          </a:bodyPr>
          <a:lstStyle/>
          <a:p>
            <a:pPr marL="7701" defTabSz="554445"/>
            <a:r>
              <a:rPr sz="1728" spc="-3">
                <a:solidFill>
                  <a:srgbClr val="82BC00"/>
                </a:solidFill>
                <a:latin typeface="Century Gothic"/>
                <a:cs typeface="Century Gothic"/>
              </a:rPr>
              <a:t>People. </a:t>
            </a:r>
            <a:r>
              <a:rPr sz="1728" spc="-9">
                <a:solidFill>
                  <a:srgbClr val="82BC00"/>
                </a:solidFill>
                <a:latin typeface="Century Gothic"/>
                <a:cs typeface="Century Gothic"/>
              </a:rPr>
              <a:t>Partnership.</a:t>
            </a:r>
            <a:r>
              <a:rPr sz="1728" spc="-130">
                <a:solidFill>
                  <a:srgbClr val="82BC00"/>
                </a:solidFill>
                <a:latin typeface="Century Gothic"/>
                <a:cs typeface="Century Gothic"/>
              </a:rPr>
              <a:t> </a:t>
            </a:r>
            <a:r>
              <a:rPr sz="1728" spc="3">
                <a:solidFill>
                  <a:srgbClr val="82BC00"/>
                </a:solidFill>
                <a:latin typeface="Century Gothic"/>
                <a:cs typeface="Century Gothic"/>
              </a:rPr>
              <a:t>Performance.</a:t>
            </a:r>
            <a:endParaRPr sz="1728">
              <a:solidFill>
                <a:srgbClr val="82BC00"/>
              </a:solidFill>
              <a:latin typeface="Century Gothic"/>
              <a:cs typeface="Century Gothic"/>
            </a:endParaRPr>
          </a:p>
        </p:txBody>
      </p:sp>
      <p:sp>
        <p:nvSpPr>
          <p:cNvPr id="21" name="Text Placeholder 17">
            <a:extLst>
              <a:ext uri="{FF2B5EF4-FFF2-40B4-BE49-F238E27FC236}">
                <a16:creationId xmlns:a16="http://schemas.microsoft.com/office/drawing/2014/main" id="{4F899788-54F4-475C-BE23-6B667EB9E3AD}"/>
              </a:ext>
            </a:extLst>
          </p:cNvPr>
          <p:cNvSpPr>
            <a:spLocks noGrp="1"/>
          </p:cNvSpPr>
          <p:nvPr>
            <p:ph type="body" sz="quarter" idx="10"/>
          </p:nvPr>
        </p:nvSpPr>
        <p:spPr>
          <a:xfrm>
            <a:off x="649224" y="2743825"/>
            <a:ext cx="6560468" cy="674031"/>
          </a:xfrm>
          <a:prstGeom prst="rect">
            <a:avLst/>
          </a:prstGeom>
        </p:spPr>
        <p:txBody>
          <a:bodyPr wrap="square" anchor="b">
            <a:spAutoFit/>
          </a:bodyPr>
          <a:lstStyle>
            <a:lvl1pPr>
              <a:lnSpc>
                <a:spcPct val="90000"/>
              </a:lnSpc>
              <a:defRPr lang="en-US" sz="4200" b="1" kern="1200" smtClean="0">
                <a:solidFill>
                  <a:srgbClr val="FFFFFF"/>
                </a:solidFill>
                <a:latin typeface="Questrial" panose="02000000000000000000" pitchFamily="2" charset="0"/>
                <a:cs typeface="Century Gothic"/>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45" latinLnBrk="0"/>
            <a:r>
              <a:rPr lang="en-US"/>
              <a:t>Click to edit</a:t>
            </a:r>
          </a:p>
        </p:txBody>
      </p:sp>
      <p:sp>
        <p:nvSpPr>
          <p:cNvPr id="22" name="Text Placeholder 19">
            <a:extLst>
              <a:ext uri="{FF2B5EF4-FFF2-40B4-BE49-F238E27FC236}">
                <a16:creationId xmlns:a16="http://schemas.microsoft.com/office/drawing/2014/main" id="{70627A88-CC5B-477A-8477-B48BAF922B84}"/>
              </a:ext>
            </a:extLst>
          </p:cNvPr>
          <p:cNvSpPr>
            <a:spLocks noGrp="1"/>
          </p:cNvSpPr>
          <p:nvPr>
            <p:ph type="body" sz="quarter" idx="11"/>
          </p:nvPr>
        </p:nvSpPr>
        <p:spPr>
          <a:xfrm>
            <a:off x="649224" y="3557016"/>
            <a:ext cx="6560468" cy="397032"/>
          </a:xfrm>
          <a:prstGeom prst="rect">
            <a:avLst/>
          </a:prstGeom>
          <a:noFill/>
        </p:spPr>
        <p:txBody>
          <a:bodyPr wrap="square" rtlCol="0">
            <a:spAutoFit/>
          </a:bodyPr>
          <a:lstStyle>
            <a:lvl1pPr>
              <a:lnSpc>
                <a:spcPct val="90000"/>
              </a:lnSpc>
              <a:spcAft>
                <a:spcPts val="1000"/>
              </a:spcAft>
              <a:defRPr lang="en-US" sz="2200" kern="1200" smtClean="0">
                <a:solidFill>
                  <a:schemeClr val="bg1"/>
                </a:solidFill>
                <a:latin typeface="Montserrat Medium" pitchFamily="2" charset="77"/>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01" latinLnBrk="0"/>
            <a:r>
              <a:rPr lang="en-US"/>
              <a:t>Click to edit Master text styles</a:t>
            </a:r>
          </a:p>
        </p:txBody>
      </p:sp>
    </p:spTree>
    <p:custDataLst>
      <p:tags r:id="rId1"/>
    </p:custDataLst>
    <p:extLst>
      <p:ext uri="{BB962C8B-B14F-4D97-AF65-F5344CB8AC3E}">
        <p14:creationId xmlns:p14="http://schemas.microsoft.com/office/powerpoint/2010/main" val="12898305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ing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82300" y="441805"/>
            <a:ext cx="10650045" cy="683875"/>
          </a:xfrm>
        </p:spPr>
        <p:txBody>
          <a:bodyPr lIns="0" tIns="0" rIns="0" bIns="0"/>
          <a:lstStyle>
            <a:lvl1pPr>
              <a:defRPr sz="2800" b="0" i="0">
                <a:solidFill>
                  <a:srgbClr val="012E86"/>
                </a:solidFill>
                <a:latin typeface="Questrial" panose="02000000000000000000" pitchFamily="2" charset="0"/>
                <a:cs typeface="Questrial" panose="02000000000000000000" pitchFamily="2" charset="0"/>
              </a:defRPr>
            </a:lvl1pPr>
          </a:lstStyle>
          <a:p>
            <a:r>
              <a:rPr lang="en-US"/>
              <a:t>Click to edit Master title style</a:t>
            </a:r>
            <a:endParaRPr/>
          </a:p>
        </p:txBody>
      </p:sp>
      <p:sp>
        <p:nvSpPr>
          <p:cNvPr id="4" name="Rectangle 3">
            <a:extLst>
              <a:ext uri="{FF2B5EF4-FFF2-40B4-BE49-F238E27FC236}">
                <a16:creationId xmlns:a16="http://schemas.microsoft.com/office/drawing/2014/main" id="{BA2198D2-4675-4BC8-9F17-0CFB2D0E82EE}"/>
              </a:ext>
            </a:extLst>
          </p:cNvPr>
          <p:cNvSpPr/>
          <p:nvPr userDrawn="1"/>
        </p:nvSpPr>
        <p:spPr>
          <a:xfrm>
            <a:off x="0" y="239366"/>
            <a:ext cx="180531" cy="769806"/>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5"/>
          </a:p>
        </p:txBody>
      </p:sp>
      <p:grpSp>
        <p:nvGrpSpPr>
          <p:cNvPr id="19" name="Group 18">
            <a:extLst>
              <a:ext uri="{FF2B5EF4-FFF2-40B4-BE49-F238E27FC236}">
                <a16:creationId xmlns:a16="http://schemas.microsoft.com/office/drawing/2014/main" id="{2A994B1B-DD8F-4B0D-B622-2EB167508CA3}"/>
              </a:ext>
            </a:extLst>
          </p:cNvPr>
          <p:cNvGrpSpPr/>
          <p:nvPr userDrawn="1"/>
        </p:nvGrpSpPr>
        <p:grpSpPr>
          <a:xfrm>
            <a:off x="10353675" y="0"/>
            <a:ext cx="1848456" cy="1000465"/>
            <a:chOff x="10344350" y="-2"/>
            <a:chExt cx="1852161" cy="1002471"/>
          </a:xfrm>
        </p:grpSpPr>
        <p:sp>
          <p:nvSpPr>
            <p:cNvPr id="20" name="Parallelogram 19">
              <a:extLst>
                <a:ext uri="{FF2B5EF4-FFF2-40B4-BE49-F238E27FC236}">
                  <a16:creationId xmlns:a16="http://schemas.microsoft.com/office/drawing/2014/main" id="{2E390F15-6C66-4075-9A48-279999C8E21A}"/>
                </a:ext>
              </a:extLst>
            </p:cNvPr>
            <p:cNvSpPr/>
            <p:nvPr/>
          </p:nvSpPr>
          <p:spPr>
            <a:xfrm rot="10800000" flipH="1">
              <a:off x="10344350" y="-2"/>
              <a:ext cx="1607015" cy="1002469"/>
            </a:xfrm>
            <a:prstGeom prst="parallelogram">
              <a:avLst>
                <a:gd name="adj" fmla="val 124146"/>
              </a:avLst>
            </a:prstGeom>
            <a:solidFill>
              <a:srgbClr val="00A8EC"/>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Parallelogram 20">
              <a:extLst>
                <a:ext uri="{FF2B5EF4-FFF2-40B4-BE49-F238E27FC236}">
                  <a16:creationId xmlns:a16="http://schemas.microsoft.com/office/drawing/2014/main" id="{B467272E-1C4C-4938-B9E3-F94412E4B50D}"/>
                </a:ext>
              </a:extLst>
            </p:cNvPr>
            <p:cNvSpPr/>
            <p:nvPr/>
          </p:nvSpPr>
          <p:spPr>
            <a:xfrm rot="10800000" flipH="1">
              <a:off x="10894464" y="0"/>
              <a:ext cx="1302047" cy="1002469"/>
            </a:xfrm>
            <a:custGeom>
              <a:avLst/>
              <a:gdLst>
                <a:gd name="connsiteX0" fmla="*/ 0 w 2017641"/>
                <a:gd name="connsiteY0" fmla="*/ 1002469 h 1002469"/>
                <a:gd name="connsiteX1" fmla="*/ 1244525 w 2017641"/>
                <a:gd name="connsiteY1" fmla="*/ 0 h 1002469"/>
                <a:gd name="connsiteX2" fmla="*/ 2017641 w 2017641"/>
                <a:gd name="connsiteY2" fmla="*/ 0 h 1002469"/>
                <a:gd name="connsiteX3" fmla="*/ 773116 w 2017641"/>
                <a:gd name="connsiteY3" fmla="*/ 1002469 h 1002469"/>
                <a:gd name="connsiteX4" fmla="*/ 0 w 20176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773116 w 1306441"/>
                <a:gd name="connsiteY3" fmla="*/ 1002469 h 1002469"/>
                <a:gd name="connsiteX4" fmla="*/ 0 w 13064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1299045 w 1306441"/>
                <a:gd name="connsiteY3" fmla="*/ 990516 h 1002469"/>
                <a:gd name="connsiteX4" fmla="*/ 0 w 1306441"/>
                <a:gd name="connsiteY4" fmla="*/ 1002469 h 1002469"/>
                <a:gd name="connsiteX0" fmla="*/ 0 w 1312418"/>
                <a:gd name="connsiteY0" fmla="*/ 1002469 h 1002469"/>
                <a:gd name="connsiteX1" fmla="*/ 1244525 w 1312418"/>
                <a:gd name="connsiteY1" fmla="*/ 0 h 1002469"/>
                <a:gd name="connsiteX2" fmla="*/ 1312418 w 1312418"/>
                <a:gd name="connsiteY2" fmla="*/ 0 h 1002469"/>
                <a:gd name="connsiteX3" fmla="*/ 1299045 w 1312418"/>
                <a:gd name="connsiteY3" fmla="*/ 990516 h 1002469"/>
                <a:gd name="connsiteX4" fmla="*/ 0 w 1312418"/>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0516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301893"/>
                <a:gd name="connsiteY0" fmla="*/ 1002469 h 1002469"/>
                <a:gd name="connsiteX1" fmla="*/ 1244525 w 1301893"/>
                <a:gd name="connsiteY1" fmla="*/ 0 h 1002469"/>
                <a:gd name="connsiteX2" fmla="*/ 1298130 w 1301893"/>
                <a:gd name="connsiteY2" fmla="*/ 0 h 1002469"/>
                <a:gd name="connsiteX3" fmla="*/ 1301427 w 1301893"/>
                <a:gd name="connsiteY3" fmla="*/ 1002423 h 1002469"/>
                <a:gd name="connsiteX4" fmla="*/ 0 w 1301893"/>
                <a:gd name="connsiteY4" fmla="*/ 1002469 h 1002469"/>
                <a:gd name="connsiteX0" fmla="*/ 0 w 1302047"/>
                <a:gd name="connsiteY0" fmla="*/ 1002469 h 1002469"/>
                <a:gd name="connsiteX1" fmla="*/ 1244525 w 1302047"/>
                <a:gd name="connsiteY1" fmla="*/ 0 h 1002469"/>
                <a:gd name="connsiteX2" fmla="*/ 1300512 w 1302047"/>
                <a:gd name="connsiteY2" fmla="*/ 0 h 1002469"/>
                <a:gd name="connsiteX3" fmla="*/ 1301427 w 1302047"/>
                <a:gd name="connsiteY3" fmla="*/ 1002423 h 1002469"/>
                <a:gd name="connsiteX4" fmla="*/ 0 w 1302047"/>
                <a:gd name="connsiteY4" fmla="*/ 1002469 h 10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047" h="1002469">
                  <a:moveTo>
                    <a:pt x="0" y="1002469"/>
                  </a:moveTo>
                  <a:lnTo>
                    <a:pt x="1244525" y="0"/>
                  </a:lnTo>
                  <a:lnTo>
                    <a:pt x="1300512" y="0"/>
                  </a:lnTo>
                  <a:cubicBezTo>
                    <a:pt x="1298047" y="330172"/>
                    <a:pt x="1303892" y="672251"/>
                    <a:pt x="1301427" y="1002423"/>
                  </a:cubicBezTo>
                  <a:lnTo>
                    <a:pt x="0" y="1002469"/>
                  </a:lnTo>
                  <a:close/>
                </a:path>
              </a:pathLst>
            </a:custGeom>
            <a:solidFill>
              <a:srgbClr val="00A8EC"/>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grpSp>
    </p:spTree>
    <p:custDataLst>
      <p:tags r:id="rId1"/>
    </p:custDataLst>
    <p:extLst>
      <p:ext uri="{BB962C8B-B14F-4D97-AF65-F5344CB8AC3E}">
        <p14:creationId xmlns:p14="http://schemas.microsoft.com/office/powerpoint/2010/main" val="3244455041"/>
      </p:ext>
    </p:extLst>
  </p:cSld>
  <p:clrMapOvr>
    <a:masterClrMapping/>
  </p:clrMapOvr>
  <p:extLst>
    <p:ext uri="{DCECCB84-F9BA-43D5-87BE-67443E8EF086}">
      <p15:sldGuideLst xmlns:p15="http://schemas.microsoft.com/office/powerpoint/2012/main">
        <p15:guide id="0" orient="horz" pos="4110">
          <p15:clr>
            <a:srgbClr val="FBAE40"/>
          </p15:clr>
        </p15:guide>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ios">
    <p:bg>
      <p:bgPr>
        <a:solidFill>
          <a:schemeClr val="bg1"/>
        </a:solidFill>
        <a:effectLst/>
      </p:bgPr>
    </p:bg>
    <p:spTree>
      <p:nvGrpSpPr>
        <p:cNvPr id="1" name=""/>
        <p:cNvGrpSpPr/>
        <p:nvPr/>
      </p:nvGrpSpPr>
      <p:grpSpPr>
        <a:xfrm>
          <a:off x="0" y="0"/>
          <a:ext cx="0" cy="0"/>
          <a:chOff x="0" y="0"/>
          <a:chExt cx="0" cy="0"/>
        </a:xfrm>
      </p:grpSpPr>
      <p:sp>
        <p:nvSpPr>
          <p:cNvPr id="8" name="object 7">
            <a:extLst>
              <a:ext uri="{FF2B5EF4-FFF2-40B4-BE49-F238E27FC236}">
                <a16:creationId xmlns:a16="http://schemas.microsoft.com/office/drawing/2014/main" id="{E986A8B3-614E-4C74-8EE5-A84AACED0F94}"/>
              </a:ext>
            </a:extLst>
          </p:cNvPr>
          <p:cNvSpPr/>
          <p:nvPr userDrawn="1"/>
        </p:nvSpPr>
        <p:spPr>
          <a:xfrm>
            <a:off x="0" y="-1"/>
            <a:ext cx="12189711" cy="6858001"/>
          </a:xfrm>
          <a:custGeom>
            <a:avLst/>
            <a:gdLst/>
            <a:ahLst/>
            <a:cxnLst/>
            <a:rect l="l" t="t" r="r" b="b"/>
            <a:pathLst>
              <a:path w="20104735" h="11308715">
                <a:moveTo>
                  <a:pt x="0" y="11308556"/>
                </a:moveTo>
                <a:lnTo>
                  <a:pt x="20104120" y="11308556"/>
                </a:lnTo>
                <a:lnTo>
                  <a:pt x="20104120" y="0"/>
                </a:lnTo>
                <a:lnTo>
                  <a:pt x="0" y="0"/>
                </a:lnTo>
                <a:lnTo>
                  <a:pt x="0" y="11308556"/>
                </a:lnTo>
                <a:close/>
              </a:path>
            </a:pathLst>
          </a:custGeom>
          <a:solidFill>
            <a:srgbClr val="243746"/>
          </a:solidFill>
        </p:spPr>
        <p:txBody>
          <a:bodyPr wrap="square" lIns="0" tIns="0" rIns="0" bIns="0" rtlCol="0"/>
          <a:lstStyle/>
          <a:p>
            <a:pPr marL="0" marR="0" lvl="0" indent="0" algn="l" defTabSz="55444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9" name="Rectangle 8">
            <a:extLst>
              <a:ext uri="{FF2B5EF4-FFF2-40B4-BE49-F238E27FC236}">
                <a16:creationId xmlns:a16="http://schemas.microsoft.com/office/drawing/2014/main" id="{26E96F63-30AA-4250-B11C-4E5336DD2906}"/>
              </a:ext>
            </a:extLst>
          </p:cNvPr>
          <p:cNvSpPr/>
          <p:nvPr userDrawn="1"/>
        </p:nvSpPr>
        <p:spPr>
          <a:xfrm>
            <a:off x="0" y="239366"/>
            <a:ext cx="180531" cy="769806"/>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3275" b="0" i="0" u="none" strike="noStrike" kern="1200" cap="none" spc="0" normalizeH="0" baseline="0" noProof="0">
              <a:ln>
                <a:noFill/>
              </a:ln>
              <a:solidFill>
                <a:prstClr val="white"/>
              </a:solidFill>
              <a:effectLst/>
              <a:uLnTx/>
              <a:uFillTx/>
              <a:latin typeface="Century Gothic"/>
              <a:ea typeface="+mn-ea"/>
              <a:cs typeface="+mn-cs"/>
            </a:endParaRPr>
          </a:p>
        </p:txBody>
      </p:sp>
      <p:sp>
        <p:nvSpPr>
          <p:cNvPr id="13" name="Rectangle 12">
            <a:extLst>
              <a:ext uri="{FF2B5EF4-FFF2-40B4-BE49-F238E27FC236}">
                <a16:creationId xmlns:a16="http://schemas.microsoft.com/office/drawing/2014/main" id="{74798FA9-B351-43AE-9100-C9924190030D}"/>
              </a:ext>
            </a:extLst>
          </p:cNvPr>
          <p:cNvSpPr/>
          <p:nvPr userDrawn="1"/>
        </p:nvSpPr>
        <p:spPr>
          <a:xfrm>
            <a:off x="4894730" y="-2"/>
            <a:ext cx="729727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sp>
        <p:nvSpPr>
          <p:cNvPr id="19" name="Picture Placeholder 4">
            <a:extLst>
              <a:ext uri="{FF2B5EF4-FFF2-40B4-BE49-F238E27FC236}">
                <a16:creationId xmlns:a16="http://schemas.microsoft.com/office/drawing/2014/main" id="{29909045-2D60-4EF8-83E2-A24D5412A8F2}"/>
              </a:ext>
            </a:extLst>
          </p:cNvPr>
          <p:cNvSpPr>
            <a:spLocks noGrp="1"/>
          </p:cNvSpPr>
          <p:nvPr>
            <p:ph type="pic" sz="quarter" idx="10"/>
          </p:nvPr>
        </p:nvSpPr>
        <p:spPr>
          <a:xfrm>
            <a:off x="1093788" y="1911350"/>
            <a:ext cx="2706687" cy="2705100"/>
          </a:xfrm>
          <a:prstGeom prst="rect">
            <a:avLst/>
          </a:prstGeom>
          <a:ln w="50800">
            <a:solidFill>
              <a:schemeClr val="bg1"/>
            </a:solidFill>
          </a:ln>
          <a:effectLst>
            <a:outerShdw blurRad="88900" sx="102000" sy="102000" algn="ctr" rotWithShape="0">
              <a:prstClr val="black">
                <a:alpha val="82000"/>
              </a:prstClr>
            </a:outerShdw>
          </a:effectLst>
        </p:spPr>
        <p:txBody>
          <a:bodyPr/>
          <a:lstStyle/>
          <a:p>
            <a:endParaRPr lang="en-US"/>
          </a:p>
        </p:txBody>
      </p:sp>
      <p:sp>
        <p:nvSpPr>
          <p:cNvPr id="22" name="Text Placeholder 20">
            <a:extLst>
              <a:ext uri="{FF2B5EF4-FFF2-40B4-BE49-F238E27FC236}">
                <a16:creationId xmlns:a16="http://schemas.microsoft.com/office/drawing/2014/main" id="{572F464C-FBB5-4CB7-B9D9-DCA43B2FEB5A}"/>
              </a:ext>
            </a:extLst>
          </p:cNvPr>
          <p:cNvSpPr>
            <a:spLocks noGrp="1"/>
          </p:cNvSpPr>
          <p:nvPr>
            <p:ph type="body" sz="quarter" idx="11" hasCustomPrompt="1"/>
          </p:nvPr>
        </p:nvSpPr>
        <p:spPr>
          <a:xfrm>
            <a:off x="493713" y="211138"/>
            <a:ext cx="4297362" cy="776287"/>
          </a:xfrm>
          <a:prstGeom prst="rect">
            <a:avLst/>
          </a:prstGeom>
        </p:spPr>
        <p:txBody>
          <a:bodyPr anchor="ctr"/>
          <a:lstStyle>
            <a:lvl1pPr>
              <a:defRPr sz="2800" b="0">
                <a:solidFill>
                  <a:schemeClr val="bg1"/>
                </a:solidFill>
                <a:latin typeface="Questrial" panose="02000000000000000000" pitchFamily="2" charset="0"/>
              </a:defRPr>
            </a:lvl1pPr>
          </a:lstStyle>
          <a:p>
            <a:pPr lvl="0"/>
            <a:r>
              <a:rPr lang="en-US" err="1"/>
              <a:t>Epiq</a:t>
            </a:r>
            <a:r>
              <a:rPr lang="en-US"/>
              <a:t> Experts</a:t>
            </a:r>
          </a:p>
        </p:txBody>
      </p:sp>
      <p:sp>
        <p:nvSpPr>
          <p:cNvPr id="24" name="Text Placeholder 23">
            <a:extLst>
              <a:ext uri="{FF2B5EF4-FFF2-40B4-BE49-F238E27FC236}">
                <a16:creationId xmlns:a16="http://schemas.microsoft.com/office/drawing/2014/main" id="{AA981D12-7C06-48C9-8D29-C5DCFAE07B3A}"/>
              </a:ext>
            </a:extLst>
          </p:cNvPr>
          <p:cNvSpPr>
            <a:spLocks noGrp="1"/>
          </p:cNvSpPr>
          <p:nvPr>
            <p:ph type="body" sz="quarter" idx="12" hasCustomPrompt="1"/>
          </p:nvPr>
        </p:nvSpPr>
        <p:spPr>
          <a:xfrm>
            <a:off x="998538" y="4819650"/>
            <a:ext cx="2830512" cy="352425"/>
          </a:xfrm>
          <a:prstGeom prst="rect">
            <a:avLst/>
          </a:prstGeom>
        </p:spPr>
        <p:txBody>
          <a:bodyPr anchor="b"/>
          <a:lstStyle>
            <a:lvl1pPr>
              <a:defRPr sz="1200" b="1">
                <a:solidFill>
                  <a:srgbClr val="00A8EC"/>
                </a:solidFill>
                <a:latin typeface="Montserrat" panose="00000500000000000000" pitchFamily="2" charset="0"/>
              </a:defRPr>
            </a:lvl1pPr>
          </a:lstStyle>
          <a:p>
            <a:pPr lvl="0"/>
            <a:r>
              <a:rPr lang="en-US"/>
              <a:t>First Last Name</a:t>
            </a:r>
          </a:p>
        </p:txBody>
      </p:sp>
      <p:sp>
        <p:nvSpPr>
          <p:cNvPr id="26" name="Text Placeholder 25">
            <a:extLst>
              <a:ext uri="{FF2B5EF4-FFF2-40B4-BE49-F238E27FC236}">
                <a16:creationId xmlns:a16="http://schemas.microsoft.com/office/drawing/2014/main" id="{9B3C79B0-F960-49AF-9BC3-2574AE0DCC8F}"/>
              </a:ext>
            </a:extLst>
          </p:cNvPr>
          <p:cNvSpPr>
            <a:spLocks noGrp="1"/>
          </p:cNvSpPr>
          <p:nvPr>
            <p:ph type="body" sz="quarter" idx="13" hasCustomPrompt="1"/>
          </p:nvPr>
        </p:nvSpPr>
        <p:spPr>
          <a:xfrm>
            <a:off x="994027" y="5156488"/>
            <a:ext cx="2832642" cy="554038"/>
          </a:xfrm>
          <a:prstGeom prst="rect">
            <a:avLst/>
          </a:prstGeom>
        </p:spPr>
        <p:txBody>
          <a:bodyPr/>
          <a:lstStyle>
            <a:lvl1pPr>
              <a:defRPr sz="1200">
                <a:solidFill>
                  <a:schemeClr val="bg1"/>
                </a:solidFill>
                <a:latin typeface="Montserrat" panose="00000500000000000000" pitchFamily="2" charset="0"/>
              </a:defRPr>
            </a:lvl1pPr>
          </a:lstStyle>
          <a:p>
            <a:pPr lvl="0"/>
            <a:r>
              <a:rPr lang="en-US"/>
              <a:t>Job Title</a:t>
            </a:r>
          </a:p>
        </p:txBody>
      </p:sp>
      <p:sp>
        <p:nvSpPr>
          <p:cNvPr id="30" name="Text Placeholder 28">
            <a:extLst>
              <a:ext uri="{FF2B5EF4-FFF2-40B4-BE49-F238E27FC236}">
                <a16:creationId xmlns:a16="http://schemas.microsoft.com/office/drawing/2014/main" id="{5E701433-78DD-4305-88D5-04324D1EB793}"/>
              </a:ext>
            </a:extLst>
          </p:cNvPr>
          <p:cNvSpPr>
            <a:spLocks noGrp="1"/>
          </p:cNvSpPr>
          <p:nvPr>
            <p:ph type="body" sz="quarter" idx="14"/>
          </p:nvPr>
        </p:nvSpPr>
        <p:spPr>
          <a:xfrm>
            <a:off x="5247808" y="1220117"/>
            <a:ext cx="6192837" cy="4573593"/>
          </a:xfrm>
          <a:prstGeom prst="rect">
            <a:avLst/>
          </a:prstGeom>
        </p:spPr>
        <p:txBody>
          <a:bodyPr/>
          <a:lstStyle>
            <a:lvl1pPr>
              <a:defRPr sz="1400">
                <a:solidFill>
                  <a:schemeClr val="bg1"/>
                </a:solidFill>
                <a:latin typeface="Montserrat" panose="00000500000000000000" pitchFamily="2" charset="0"/>
              </a:defRPr>
            </a:lvl1pPr>
          </a:lstStyle>
          <a:p>
            <a:pPr lvl="0"/>
            <a:r>
              <a:rPr lang="en-US"/>
              <a:t>Click to edit Master text styles</a:t>
            </a:r>
          </a:p>
        </p:txBody>
      </p:sp>
      <p:grpSp>
        <p:nvGrpSpPr>
          <p:cNvPr id="32" name="Group 31">
            <a:extLst>
              <a:ext uri="{FF2B5EF4-FFF2-40B4-BE49-F238E27FC236}">
                <a16:creationId xmlns:a16="http://schemas.microsoft.com/office/drawing/2014/main" id="{71EEB7F1-09F9-4176-A4A1-97450E6560F0}"/>
              </a:ext>
            </a:extLst>
          </p:cNvPr>
          <p:cNvGrpSpPr/>
          <p:nvPr/>
        </p:nvGrpSpPr>
        <p:grpSpPr>
          <a:xfrm>
            <a:off x="10353675" y="0"/>
            <a:ext cx="1848456" cy="1000465"/>
            <a:chOff x="10344350" y="-2"/>
            <a:chExt cx="1852161" cy="1002471"/>
          </a:xfrm>
        </p:grpSpPr>
        <p:sp>
          <p:nvSpPr>
            <p:cNvPr id="34" name="Parallelogram 33">
              <a:extLst>
                <a:ext uri="{FF2B5EF4-FFF2-40B4-BE49-F238E27FC236}">
                  <a16:creationId xmlns:a16="http://schemas.microsoft.com/office/drawing/2014/main" id="{B337F884-FF87-435A-8302-59204FA67DD5}"/>
                </a:ext>
              </a:extLst>
            </p:cNvPr>
            <p:cNvSpPr/>
            <p:nvPr/>
          </p:nvSpPr>
          <p:spPr>
            <a:xfrm rot="10800000" flipH="1">
              <a:off x="10344350" y="-2"/>
              <a:ext cx="1607015" cy="1002469"/>
            </a:xfrm>
            <a:prstGeom prst="parallelogram">
              <a:avLst>
                <a:gd name="adj" fmla="val 124146"/>
              </a:avLst>
            </a:prstGeom>
            <a:solidFill>
              <a:schemeClr val="bg1">
                <a:alpha val="10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sp>
          <p:nvSpPr>
            <p:cNvPr id="35" name="Parallelogram 20">
              <a:extLst>
                <a:ext uri="{FF2B5EF4-FFF2-40B4-BE49-F238E27FC236}">
                  <a16:creationId xmlns:a16="http://schemas.microsoft.com/office/drawing/2014/main" id="{B1208096-FF76-44EA-9244-142B93A5D44E}"/>
                </a:ext>
              </a:extLst>
            </p:cNvPr>
            <p:cNvSpPr/>
            <p:nvPr/>
          </p:nvSpPr>
          <p:spPr>
            <a:xfrm rot="10800000" flipH="1">
              <a:off x="10894464" y="0"/>
              <a:ext cx="1302047" cy="1002469"/>
            </a:xfrm>
            <a:custGeom>
              <a:avLst/>
              <a:gdLst>
                <a:gd name="connsiteX0" fmla="*/ 0 w 2017641"/>
                <a:gd name="connsiteY0" fmla="*/ 1002469 h 1002469"/>
                <a:gd name="connsiteX1" fmla="*/ 1244525 w 2017641"/>
                <a:gd name="connsiteY1" fmla="*/ 0 h 1002469"/>
                <a:gd name="connsiteX2" fmla="*/ 2017641 w 2017641"/>
                <a:gd name="connsiteY2" fmla="*/ 0 h 1002469"/>
                <a:gd name="connsiteX3" fmla="*/ 773116 w 2017641"/>
                <a:gd name="connsiteY3" fmla="*/ 1002469 h 1002469"/>
                <a:gd name="connsiteX4" fmla="*/ 0 w 20176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773116 w 1306441"/>
                <a:gd name="connsiteY3" fmla="*/ 1002469 h 1002469"/>
                <a:gd name="connsiteX4" fmla="*/ 0 w 1306441"/>
                <a:gd name="connsiteY4" fmla="*/ 1002469 h 1002469"/>
                <a:gd name="connsiteX0" fmla="*/ 0 w 1306441"/>
                <a:gd name="connsiteY0" fmla="*/ 1002469 h 1002469"/>
                <a:gd name="connsiteX1" fmla="*/ 1244525 w 1306441"/>
                <a:gd name="connsiteY1" fmla="*/ 0 h 1002469"/>
                <a:gd name="connsiteX2" fmla="*/ 1306441 w 1306441"/>
                <a:gd name="connsiteY2" fmla="*/ 0 h 1002469"/>
                <a:gd name="connsiteX3" fmla="*/ 1299045 w 1306441"/>
                <a:gd name="connsiteY3" fmla="*/ 990516 h 1002469"/>
                <a:gd name="connsiteX4" fmla="*/ 0 w 1306441"/>
                <a:gd name="connsiteY4" fmla="*/ 1002469 h 1002469"/>
                <a:gd name="connsiteX0" fmla="*/ 0 w 1312418"/>
                <a:gd name="connsiteY0" fmla="*/ 1002469 h 1002469"/>
                <a:gd name="connsiteX1" fmla="*/ 1244525 w 1312418"/>
                <a:gd name="connsiteY1" fmla="*/ 0 h 1002469"/>
                <a:gd name="connsiteX2" fmla="*/ 1312418 w 1312418"/>
                <a:gd name="connsiteY2" fmla="*/ 0 h 1002469"/>
                <a:gd name="connsiteX3" fmla="*/ 1299045 w 1312418"/>
                <a:gd name="connsiteY3" fmla="*/ 990516 h 1002469"/>
                <a:gd name="connsiteX4" fmla="*/ 0 w 1312418"/>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0516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299665"/>
                <a:gd name="connsiteY0" fmla="*/ 1002469 h 1002469"/>
                <a:gd name="connsiteX1" fmla="*/ 1244525 w 1299665"/>
                <a:gd name="connsiteY1" fmla="*/ 0 h 1002469"/>
                <a:gd name="connsiteX2" fmla="*/ 1298130 w 1299665"/>
                <a:gd name="connsiteY2" fmla="*/ 0 h 1002469"/>
                <a:gd name="connsiteX3" fmla="*/ 1299045 w 1299665"/>
                <a:gd name="connsiteY3" fmla="*/ 997660 h 1002469"/>
                <a:gd name="connsiteX4" fmla="*/ 0 w 1299665"/>
                <a:gd name="connsiteY4" fmla="*/ 1002469 h 1002469"/>
                <a:gd name="connsiteX0" fmla="*/ 0 w 1301893"/>
                <a:gd name="connsiteY0" fmla="*/ 1002469 h 1002469"/>
                <a:gd name="connsiteX1" fmla="*/ 1244525 w 1301893"/>
                <a:gd name="connsiteY1" fmla="*/ 0 h 1002469"/>
                <a:gd name="connsiteX2" fmla="*/ 1298130 w 1301893"/>
                <a:gd name="connsiteY2" fmla="*/ 0 h 1002469"/>
                <a:gd name="connsiteX3" fmla="*/ 1301427 w 1301893"/>
                <a:gd name="connsiteY3" fmla="*/ 1002423 h 1002469"/>
                <a:gd name="connsiteX4" fmla="*/ 0 w 1301893"/>
                <a:gd name="connsiteY4" fmla="*/ 1002469 h 1002469"/>
                <a:gd name="connsiteX0" fmla="*/ 0 w 1302047"/>
                <a:gd name="connsiteY0" fmla="*/ 1002469 h 1002469"/>
                <a:gd name="connsiteX1" fmla="*/ 1244525 w 1302047"/>
                <a:gd name="connsiteY1" fmla="*/ 0 h 1002469"/>
                <a:gd name="connsiteX2" fmla="*/ 1300512 w 1302047"/>
                <a:gd name="connsiteY2" fmla="*/ 0 h 1002469"/>
                <a:gd name="connsiteX3" fmla="*/ 1301427 w 1302047"/>
                <a:gd name="connsiteY3" fmla="*/ 1002423 h 1002469"/>
                <a:gd name="connsiteX4" fmla="*/ 0 w 1302047"/>
                <a:gd name="connsiteY4" fmla="*/ 1002469 h 10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047" h="1002469">
                  <a:moveTo>
                    <a:pt x="0" y="1002469"/>
                  </a:moveTo>
                  <a:lnTo>
                    <a:pt x="1244525" y="0"/>
                  </a:lnTo>
                  <a:lnTo>
                    <a:pt x="1300512" y="0"/>
                  </a:lnTo>
                  <a:cubicBezTo>
                    <a:pt x="1298047" y="330172"/>
                    <a:pt x="1303892" y="672251"/>
                    <a:pt x="1301427" y="1002423"/>
                  </a:cubicBezTo>
                  <a:lnTo>
                    <a:pt x="0" y="1002469"/>
                  </a:lnTo>
                  <a:close/>
                </a:path>
              </a:pathLst>
            </a:custGeom>
            <a:solidFill>
              <a:schemeClr val="bg1">
                <a:alpha val="10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a:ln>
                  <a:noFill/>
                </a:ln>
                <a:solidFill>
                  <a:prstClr val="white"/>
                </a:solidFill>
                <a:effectLst/>
                <a:uLnTx/>
                <a:uFillTx/>
                <a:latin typeface="Century Gothic"/>
                <a:ea typeface="+mn-ea"/>
                <a:cs typeface="+mn-cs"/>
              </a:endParaRPr>
            </a:p>
          </p:txBody>
        </p:sp>
      </p:grpSp>
      <p:pic>
        <p:nvPicPr>
          <p:cNvPr id="14" name="Picture 13">
            <a:extLst>
              <a:ext uri="{FF2B5EF4-FFF2-40B4-BE49-F238E27FC236}">
                <a16:creationId xmlns:a16="http://schemas.microsoft.com/office/drawing/2014/main" id="{9746AECB-F9A2-5544-9390-02CEDEE30F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6329" y="5793710"/>
            <a:ext cx="1916617" cy="958309"/>
          </a:xfrm>
          <a:prstGeom prst="rect">
            <a:avLst/>
          </a:prstGeom>
        </p:spPr>
      </p:pic>
    </p:spTree>
    <p:custDataLst>
      <p:tags r:id="rId1"/>
    </p:custDataLst>
    <p:extLst>
      <p:ext uri="{BB962C8B-B14F-4D97-AF65-F5344CB8AC3E}">
        <p14:creationId xmlns:p14="http://schemas.microsoft.com/office/powerpoint/2010/main" val="4204978562"/>
      </p:ext>
    </p:extLst>
  </p:cSld>
  <p:clrMapOvr>
    <a:masterClrMapping/>
  </p:clrMapOvr>
  <p:extLst>
    <p:ext uri="{DCECCB84-F9BA-43D5-87BE-67443E8EF086}">
      <p15:sldGuideLst xmlns:p15="http://schemas.microsoft.com/office/powerpoint/2012/main">
        <p15:guide id="0" orient="horz" pos="4110">
          <p15:clr>
            <a:srgbClr val="FBAE40"/>
          </p15:clr>
        </p15:guide>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764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241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EE02B962-8D67-436E-846C-424C700301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01696" y="0"/>
            <a:ext cx="9290304" cy="6858000"/>
          </a:xfrm>
          <a:prstGeom prst="rect">
            <a:avLst/>
          </a:prstGeom>
        </p:spPr>
      </p:pic>
      <p:sp>
        <p:nvSpPr>
          <p:cNvPr id="3" name="object 7">
            <a:extLst>
              <a:ext uri="{FF2B5EF4-FFF2-40B4-BE49-F238E27FC236}">
                <a16:creationId xmlns:a16="http://schemas.microsoft.com/office/drawing/2014/main" id="{39BD55DB-EA23-4361-BD62-449B95C92B8E}"/>
              </a:ext>
            </a:extLst>
          </p:cNvPr>
          <p:cNvSpPr/>
          <p:nvPr userDrawn="1"/>
        </p:nvSpPr>
        <p:spPr>
          <a:xfrm>
            <a:off x="342384"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00A8EC"/>
          </a:solidFill>
        </p:spPr>
        <p:txBody>
          <a:bodyPr wrap="square" lIns="0" tIns="0" rIns="0" bIns="0" rtlCol="0"/>
          <a:lstStyle/>
          <a:p>
            <a:pPr defTabSz="554445"/>
            <a:endParaRPr sz="1092">
              <a:solidFill>
                <a:prstClr val="black"/>
              </a:solidFill>
              <a:latin typeface="Calibri"/>
            </a:endParaRPr>
          </a:p>
        </p:txBody>
      </p:sp>
      <p:sp>
        <p:nvSpPr>
          <p:cNvPr id="4" name="object 7">
            <a:extLst>
              <a:ext uri="{FF2B5EF4-FFF2-40B4-BE49-F238E27FC236}">
                <a16:creationId xmlns:a16="http://schemas.microsoft.com/office/drawing/2014/main" id="{9DAB4C72-1565-453C-92D0-D34FF92CB2D9}"/>
              </a:ext>
            </a:extLst>
          </p:cNvPr>
          <p:cNvSpPr/>
          <p:nvPr userDrawn="1"/>
        </p:nvSpPr>
        <p:spPr>
          <a:xfrm>
            <a:off x="1143"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243746"/>
          </a:solidFill>
        </p:spPr>
        <p:txBody>
          <a:bodyPr wrap="square" lIns="0" tIns="0" rIns="0" bIns="0" rtlCol="0"/>
          <a:lstStyle/>
          <a:p>
            <a:pPr defTabSz="554445"/>
            <a:endParaRPr sz="1092">
              <a:solidFill>
                <a:prstClr val="black"/>
              </a:solidFill>
              <a:latin typeface="Calibri"/>
            </a:endParaRPr>
          </a:p>
        </p:txBody>
      </p:sp>
      <p:pic>
        <p:nvPicPr>
          <p:cNvPr id="7" name="Picture 6">
            <a:extLst>
              <a:ext uri="{FF2B5EF4-FFF2-40B4-BE49-F238E27FC236}">
                <a16:creationId xmlns:a16="http://schemas.microsoft.com/office/drawing/2014/main" id="{3205B03E-D22E-43C9-AC47-4D58F28D27A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772" y="475438"/>
            <a:ext cx="1709015" cy="766747"/>
          </a:xfrm>
          <a:prstGeom prst="rect">
            <a:avLst/>
          </a:prstGeom>
        </p:spPr>
      </p:pic>
      <p:sp>
        <p:nvSpPr>
          <p:cNvPr id="30" name="object 13">
            <a:extLst>
              <a:ext uri="{FF2B5EF4-FFF2-40B4-BE49-F238E27FC236}">
                <a16:creationId xmlns:a16="http://schemas.microsoft.com/office/drawing/2014/main" id="{8D197AF1-5098-495B-BA8F-4B06D1DFF7D0}"/>
              </a:ext>
            </a:extLst>
          </p:cNvPr>
          <p:cNvSpPr txBox="1"/>
          <p:nvPr userDrawn="1"/>
        </p:nvSpPr>
        <p:spPr>
          <a:xfrm>
            <a:off x="744591" y="6116655"/>
            <a:ext cx="10871945" cy="265907"/>
          </a:xfrm>
          <a:prstGeom prst="rect">
            <a:avLst/>
          </a:prstGeom>
        </p:spPr>
        <p:txBody>
          <a:bodyPr vert="horz" wrap="square" lIns="0" tIns="0" rIns="0" bIns="0" rtlCol="0">
            <a:spAutoFit/>
          </a:bodyPr>
          <a:lstStyle/>
          <a:p>
            <a:pPr marL="7701" defTabSz="554445"/>
            <a:r>
              <a:rPr sz="1728" spc="-3">
                <a:solidFill>
                  <a:srgbClr val="82BC00"/>
                </a:solidFill>
                <a:latin typeface="Century Gothic"/>
                <a:cs typeface="Century Gothic"/>
              </a:rPr>
              <a:t>People. </a:t>
            </a:r>
            <a:r>
              <a:rPr sz="1728" spc="-9">
                <a:solidFill>
                  <a:srgbClr val="82BC00"/>
                </a:solidFill>
                <a:latin typeface="Century Gothic"/>
                <a:cs typeface="Century Gothic"/>
              </a:rPr>
              <a:t>Partnership.</a:t>
            </a:r>
            <a:r>
              <a:rPr sz="1728" spc="-130">
                <a:solidFill>
                  <a:srgbClr val="82BC00"/>
                </a:solidFill>
                <a:latin typeface="Century Gothic"/>
                <a:cs typeface="Century Gothic"/>
              </a:rPr>
              <a:t> </a:t>
            </a:r>
            <a:r>
              <a:rPr sz="1728" spc="3">
                <a:solidFill>
                  <a:srgbClr val="82BC00"/>
                </a:solidFill>
                <a:latin typeface="Century Gothic"/>
                <a:cs typeface="Century Gothic"/>
              </a:rPr>
              <a:t>Performance.</a:t>
            </a:r>
            <a:endParaRPr sz="1728">
              <a:solidFill>
                <a:srgbClr val="82BC00"/>
              </a:solidFill>
              <a:latin typeface="Century Gothic"/>
              <a:cs typeface="Century Gothic"/>
            </a:endParaRPr>
          </a:p>
        </p:txBody>
      </p:sp>
      <p:sp>
        <p:nvSpPr>
          <p:cNvPr id="32" name="Text Placeholder 17">
            <a:extLst>
              <a:ext uri="{FF2B5EF4-FFF2-40B4-BE49-F238E27FC236}">
                <a16:creationId xmlns:a16="http://schemas.microsoft.com/office/drawing/2014/main" id="{4BFA0627-7851-434D-8DAE-B8BF2A0F21B9}"/>
              </a:ext>
            </a:extLst>
          </p:cNvPr>
          <p:cNvSpPr>
            <a:spLocks noGrp="1"/>
          </p:cNvSpPr>
          <p:nvPr>
            <p:ph type="body" sz="quarter" idx="10"/>
          </p:nvPr>
        </p:nvSpPr>
        <p:spPr>
          <a:xfrm>
            <a:off x="649224" y="2743825"/>
            <a:ext cx="6560468" cy="674031"/>
          </a:xfrm>
          <a:prstGeom prst="rect">
            <a:avLst/>
          </a:prstGeom>
        </p:spPr>
        <p:txBody>
          <a:bodyPr wrap="square" anchor="b">
            <a:spAutoFit/>
          </a:bodyPr>
          <a:lstStyle>
            <a:lvl1pPr>
              <a:lnSpc>
                <a:spcPct val="90000"/>
              </a:lnSpc>
              <a:defRPr lang="en-US" sz="4200" b="1" kern="1200" smtClean="0">
                <a:solidFill>
                  <a:srgbClr val="FFFFFF"/>
                </a:solidFill>
                <a:latin typeface="Questrial" panose="02000000000000000000" pitchFamily="2" charset="0"/>
                <a:cs typeface="Century Gothic"/>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45" latinLnBrk="0"/>
            <a:r>
              <a:rPr lang="en-US"/>
              <a:t>Click to edit</a:t>
            </a:r>
          </a:p>
        </p:txBody>
      </p:sp>
      <p:sp>
        <p:nvSpPr>
          <p:cNvPr id="34" name="Text Placeholder 19">
            <a:extLst>
              <a:ext uri="{FF2B5EF4-FFF2-40B4-BE49-F238E27FC236}">
                <a16:creationId xmlns:a16="http://schemas.microsoft.com/office/drawing/2014/main" id="{1603BFDD-A95C-436A-B741-7D210BB46EB9}"/>
              </a:ext>
            </a:extLst>
          </p:cNvPr>
          <p:cNvSpPr>
            <a:spLocks noGrp="1"/>
          </p:cNvSpPr>
          <p:nvPr>
            <p:ph type="body" sz="quarter" idx="11"/>
          </p:nvPr>
        </p:nvSpPr>
        <p:spPr>
          <a:xfrm>
            <a:off x="649224" y="3557016"/>
            <a:ext cx="6560468" cy="397032"/>
          </a:xfrm>
          <a:prstGeom prst="rect">
            <a:avLst/>
          </a:prstGeom>
          <a:noFill/>
        </p:spPr>
        <p:txBody>
          <a:bodyPr wrap="square" rtlCol="0">
            <a:spAutoFit/>
          </a:bodyPr>
          <a:lstStyle>
            <a:lvl1pPr>
              <a:lnSpc>
                <a:spcPct val="90000"/>
              </a:lnSpc>
              <a:spcAft>
                <a:spcPts val="1000"/>
              </a:spcAft>
              <a:defRPr lang="en-US" sz="2200" kern="1200" smtClean="0">
                <a:solidFill>
                  <a:schemeClr val="bg1"/>
                </a:solidFill>
                <a:latin typeface="Montserrat Medium" pitchFamily="2" charset="77"/>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01" latinLnBrk="0"/>
            <a:r>
              <a:rPr lang="en-US"/>
              <a:t>Click to edit Master text styles</a:t>
            </a:r>
          </a:p>
        </p:txBody>
      </p:sp>
    </p:spTree>
    <p:custDataLst>
      <p:tags r:id="rId1"/>
    </p:custDataLst>
    <p:extLst>
      <p:ext uri="{BB962C8B-B14F-4D97-AF65-F5344CB8AC3E}">
        <p14:creationId xmlns:p14="http://schemas.microsoft.com/office/powerpoint/2010/main" val="22715798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02B962-8D67-436E-846C-424C700301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00407" y="-1"/>
            <a:ext cx="5190450" cy="6867843"/>
          </a:xfrm>
          <a:prstGeom prst="rect">
            <a:avLst/>
          </a:prstGeom>
        </p:spPr>
      </p:pic>
      <p:sp>
        <p:nvSpPr>
          <p:cNvPr id="3" name="object 7">
            <a:extLst>
              <a:ext uri="{FF2B5EF4-FFF2-40B4-BE49-F238E27FC236}">
                <a16:creationId xmlns:a16="http://schemas.microsoft.com/office/drawing/2014/main" id="{39BD55DB-EA23-4361-BD62-449B95C92B8E}"/>
              </a:ext>
            </a:extLst>
          </p:cNvPr>
          <p:cNvSpPr/>
          <p:nvPr userDrawn="1"/>
        </p:nvSpPr>
        <p:spPr>
          <a:xfrm>
            <a:off x="342384"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00A8EC"/>
          </a:solidFill>
        </p:spPr>
        <p:txBody>
          <a:bodyPr wrap="square" lIns="0" tIns="0" rIns="0" bIns="0" rtlCol="0"/>
          <a:lstStyle/>
          <a:p>
            <a:pPr defTabSz="554445"/>
            <a:endParaRPr sz="1092">
              <a:solidFill>
                <a:prstClr val="black"/>
              </a:solidFill>
              <a:latin typeface="Calibri"/>
            </a:endParaRPr>
          </a:p>
        </p:txBody>
      </p:sp>
      <p:sp>
        <p:nvSpPr>
          <p:cNvPr id="4" name="object 7">
            <a:extLst>
              <a:ext uri="{FF2B5EF4-FFF2-40B4-BE49-F238E27FC236}">
                <a16:creationId xmlns:a16="http://schemas.microsoft.com/office/drawing/2014/main" id="{9DAB4C72-1565-453C-92D0-D34FF92CB2D9}"/>
              </a:ext>
            </a:extLst>
          </p:cNvPr>
          <p:cNvSpPr/>
          <p:nvPr userDrawn="1"/>
        </p:nvSpPr>
        <p:spPr>
          <a:xfrm>
            <a:off x="1143"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243746"/>
          </a:solidFill>
        </p:spPr>
        <p:txBody>
          <a:bodyPr wrap="square" lIns="0" tIns="0" rIns="0" bIns="0" rtlCol="0"/>
          <a:lstStyle/>
          <a:p>
            <a:pPr defTabSz="554445"/>
            <a:endParaRPr sz="1092">
              <a:solidFill>
                <a:prstClr val="black"/>
              </a:solidFill>
              <a:latin typeface="Calibri"/>
            </a:endParaRPr>
          </a:p>
        </p:txBody>
      </p:sp>
      <p:pic>
        <p:nvPicPr>
          <p:cNvPr id="7" name="Picture 6">
            <a:extLst>
              <a:ext uri="{FF2B5EF4-FFF2-40B4-BE49-F238E27FC236}">
                <a16:creationId xmlns:a16="http://schemas.microsoft.com/office/drawing/2014/main" id="{3205B03E-D22E-43C9-AC47-4D58F28D27A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772" y="475438"/>
            <a:ext cx="1709015" cy="766747"/>
          </a:xfrm>
          <a:prstGeom prst="rect">
            <a:avLst/>
          </a:prstGeom>
        </p:spPr>
      </p:pic>
      <p:sp>
        <p:nvSpPr>
          <p:cNvPr id="30" name="object 13">
            <a:extLst>
              <a:ext uri="{FF2B5EF4-FFF2-40B4-BE49-F238E27FC236}">
                <a16:creationId xmlns:a16="http://schemas.microsoft.com/office/drawing/2014/main" id="{8D197AF1-5098-495B-BA8F-4B06D1DFF7D0}"/>
              </a:ext>
            </a:extLst>
          </p:cNvPr>
          <p:cNvSpPr txBox="1"/>
          <p:nvPr userDrawn="1"/>
        </p:nvSpPr>
        <p:spPr>
          <a:xfrm>
            <a:off x="744591" y="6116655"/>
            <a:ext cx="10871945" cy="265907"/>
          </a:xfrm>
          <a:prstGeom prst="rect">
            <a:avLst/>
          </a:prstGeom>
        </p:spPr>
        <p:txBody>
          <a:bodyPr vert="horz" wrap="square" lIns="0" tIns="0" rIns="0" bIns="0" rtlCol="0">
            <a:spAutoFit/>
          </a:bodyPr>
          <a:lstStyle/>
          <a:p>
            <a:pPr marL="7701" defTabSz="554445"/>
            <a:r>
              <a:rPr sz="1728" spc="-3">
                <a:solidFill>
                  <a:srgbClr val="82BC00"/>
                </a:solidFill>
                <a:latin typeface="Century Gothic"/>
                <a:cs typeface="Century Gothic"/>
              </a:rPr>
              <a:t>People. </a:t>
            </a:r>
            <a:r>
              <a:rPr sz="1728" spc="-9">
                <a:solidFill>
                  <a:srgbClr val="82BC00"/>
                </a:solidFill>
                <a:latin typeface="Century Gothic"/>
                <a:cs typeface="Century Gothic"/>
              </a:rPr>
              <a:t>Partnership.</a:t>
            </a:r>
            <a:r>
              <a:rPr sz="1728" spc="-130">
                <a:solidFill>
                  <a:srgbClr val="82BC00"/>
                </a:solidFill>
                <a:latin typeface="Century Gothic"/>
                <a:cs typeface="Century Gothic"/>
              </a:rPr>
              <a:t> </a:t>
            </a:r>
            <a:r>
              <a:rPr sz="1728" spc="3">
                <a:solidFill>
                  <a:srgbClr val="82BC00"/>
                </a:solidFill>
                <a:latin typeface="Century Gothic"/>
                <a:cs typeface="Century Gothic"/>
              </a:rPr>
              <a:t>Performance.</a:t>
            </a:r>
            <a:endParaRPr sz="1728">
              <a:solidFill>
                <a:srgbClr val="82BC00"/>
              </a:solidFill>
              <a:latin typeface="Century Gothic"/>
              <a:cs typeface="Century Gothic"/>
            </a:endParaRPr>
          </a:p>
        </p:txBody>
      </p:sp>
      <p:sp>
        <p:nvSpPr>
          <p:cNvPr id="32" name="Text Placeholder 17">
            <a:extLst>
              <a:ext uri="{FF2B5EF4-FFF2-40B4-BE49-F238E27FC236}">
                <a16:creationId xmlns:a16="http://schemas.microsoft.com/office/drawing/2014/main" id="{4BFA0627-7851-434D-8DAE-B8BF2A0F21B9}"/>
              </a:ext>
            </a:extLst>
          </p:cNvPr>
          <p:cNvSpPr>
            <a:spLocks noGrp="1"/>
          </p:cNvSpPr>
          <p:nvPr>
            <p:ph type="body" sz="quarter" idx="10"/>
          </p:nvPr>
        </p:nvSpPr>
        <p:spPr>
          <a:xfrm>
            <a:off x="649224" y="2743825"/>
            <a:ext cx="6560468" cy="674031"/>
          </a:xfrm>
          <a:prstGeom prst="rect">
            <a:avLst/>
          </a:prstGeom>
        </p:spPr>
        <p:txBody>
          <a:bodyPr wrap="square" anchor="b">
            <a:spAutoFit/>
          </a:bodyPr>
          <a:lstStyle>
            <a:lvl1pPr>
              <a:lnSpc>
                <a:spcPct val="90000"/>
              </a:lnSpc>
              <a:defRPr lang="en-US" sz="4200" b="1" kern="1200" smtClean="0">
                <a:solidFill>
                  <a:srgbClr val="FFFFFF"/>
                </a:solidFill>
                <a:latin typeface="Questrial" panose="02000000000000000000" pitchFamily="2" charset="0"/>
                <a:cs typeface="Century Gothic"/>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45" latinLnBrk="0"/>
            <a:r>
              <a:rPr lang="en-US"/>
              <a:t>Click to edit</a:t>
            </a:r>
          </a:p>
        </p:txBody>
      </p:sp>
      <p:sp>
        <p:nvSpPr>
          <p:cNvPr id="34" name="Text Placeholder 19">
            <a:extLst>
              <a:ext uri="{FF2B5EF4-FFF2-40B4-BE49-F238E27FC236}">
                <a16:creationId xmlns:a16="http://schemas.microsoft.com/office/drawing/2014/main" id="{1603BFDD-A95C-436A-B741-7D210BB46EB9}"/>
              </a:ext>
            </a:extLst>
          </p:cNvPr>
          <p:cNvSpPr>
            <a:spLocks noGrp="1"/>
          </p:cNvSpPr>
          <p:nvPr>
            <p:ph type="body" sz="quarter" idx="11"/>
          </p:nvPr>
        </p:nvSpPr>
        <p:spPr>
          <a:xfrm>
            <a:off x="649224" y="3557016"/>
            <a:ext cx="6560468" cy="397032"/>
          </a:xfrm>
          <a:prstGeom prst="rect">
            <a:avLst/>
          </a:prstGeom>
          <a:noFill/>
        </p:spPr>
        <p:txBody>
          <a:bodyPr wrap="square" rtlCol="0">
            <a:spAutoFit/>
          </a:bodyPr>
          <a:lstStyle>
            <a:lvl1pPr>
              <a:lnSpc>
                <a:spcPct val="90000"/>
              </a:lnSpc>
              <a:spcAft>
                <a:spcPts val="1000"/>
              </a:spcAft>
              <a:defRPr lang="en-US" sz="2200" kern="1200" smtClean="0">
                <a:solidFill>
                  <a:schemeClr val="bg1"/>
                </a:solidFill>
                <a:latin typeface="Montserrat Medium" pitchFamily="2" charset="77"/>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01" latinLnBrk="0"/>
            <a:r>
              <a:rPr lang="en-US"/>
              <a:t>Click to edit Master text styles</a:t>
            </a:r>
          </a:p>
        </p:txBody>
      </p:sp>
    </p:spTree>
    <p:custDataLst>
      <p:tags r:id="rId1"/>
    </p:custDataLst>
    <p:extLst>
      <p:ext uri="{BB962C8B-B14F-4D97-AF65-F5344CB8AC3E}">
        <p14:creationId xmlns:p14="http://schemas.microsoft.com/office/powerpoint/2010/main" val="17129518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02B962-8D67-436E-846C-424C700301A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000406" y="-1"/>
            <a:ext cx="5191593" cy="6867843"/>
          </a:xfrm>
          <a:prstGeom prst="rect">
            <a:avLst/>
          </a:prstGeom>
        </p:spPr>
      </p:pic>
      <p:sp>
        <p:nvSpPr>
          <p:cNvPr id="3" name="object 7">
            <a:extLst>
              <a:ext uri="{FF2B5EF4-FFF2-40B4-BE49-F238E27FC236}">
                <a16:creationId xmlns:a16="http://schemas.microsoft.com/office/drawing/2014/main" id="{39BD55DB-EA23-4361-BD62-449B95C92B8E}"/>
              </a:ext>
            </a:extLst>
          </p:cNvPr>
          <p:cNvSpPr/>
          <p:nvPr userDrawn="1"/>
        </p:nvSpPr>
        <p:spPr>
          <a:xfrm>
            <a:off x="342384"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00A8EC"/>
          </a:solidFill>
        </p:spPr>
        <p:txBody>
          <a:bodyPr wrap="square" lIns="0" tIns="0" rIns="0" bIns="0" rtlCol="0"/>
          <a:lstStyle/>
          <a:p>
            <a:pPr defTabSz="554445"/>
            <a:endParaRPr sz="1092">
              <a:solidFill>
                <a:prstClr val="black"/>
              </a:solidFill>
              <a:latin typeface="Calibri"/>
            </a:endParaRPr>
          </a:p>
        </p:txBody>
      </p:sp>
      <p:sp>
        <p:nvSpPr>
          <p:cNvPr id="4" name="object 7">
            <a:extLst>
              <a:ext uri="{FF2B5EF4-FFF2-40B4-BE49-F238E27FC236}">
                <a16:creationId xmlns:a16="http://schemas.microsoft.com/office/drawing/2014/main" id="{9DAB4C72-1565-453C-92D0-D34FF92CB2D9}"/>
              </a:ext>
            </a:extLst>
          </p:cNvPr>
          <p:cNvSpPr/>
          <p:nvPr userDrawn="1"/>
        </p:nvSpPr>
        <p:spPr>
          <a:xfrm>
            <a:off x="1143"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243746"/>
          </a:solidFill>
        </p:spPr>
        <p:txBody>
          <a:bodyPr wrap="square" lIns="0" tIns="0" rIns="0" bIns="0" rtlCol="0"/>
          <a:lstStyle/>
          <a:p>
            <a:pPr defTabSz="554445"/>
            <a:endParaRPr sz="1092">
              <a:solidFill>
                <a:prstClr val="black"/>
              </a:solidFill>
              <a:latin typeface="Calibri"/>
            </a:endParaRPr>
          </a:p>
        </p:txBody>
      </p:sp>
      <p:pic>
        <p:nvPicPr>
          <p:cNvPr id="7" name="Picture 6">
            <a:extLst>
              <a:ext uri="{FF2B5EF4-FFF2-40B4-BE49-F238E27FC236}">
                <a16:creationId xmlns:a16="http://schemas.microsoft.com/office/drawing/2014/main" id="{3205B03E-D22E-43C9-AC47-4D58F28D27A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772" y="475438"/>
            <a:ext cx="1709015" cy="766747"/>
          </a:xfrm>
          <a:prstGeom prst="rect">
            <a:avLst/>
          </a:prstGeom>
        </p:spPr>
      </p:pic>
      <p:sp>
        <p:nvSpPr>
          <p:cNvPr id="30" name="object 13">
            <a:extLst>
              <a:ext uri="{FF2B5EF4-FFF2-40B4-BE49-F238E27FC236}">
                <a16:creationId xmlns:a16="http://schemas.microsoft.com/office/drawing/2014/main" id="{8D197AF1-5098-495B-BA8F-4B06D1DFF7D0}"/>
              </a:ext>
            </a:extLst>
          </p:cNvPr>
          <p:cNvSpPr txBox="1"/>
          <p:nvPr userDrawn="1"/>
        </p:nvSpPr>
        <p:spPr>
          <a:xfrm>
            <a:off x="744591" y="6116655"/>
            <a:ext cx="10871945" cy="265907"/>
          </a:xfrm>
          <a:prstGeom prst="rect">
            <a:avLst/>
          </a:prstGeom>
        </p:spPr>
        <p:txBody>
          <a:bodyPr vert="horz" wrap="square" lIns="0" tIns="0" rIns="0" bIns="0" rtlCol="0">
            <a:spAutoFit/>
          </a:bodyPr>
          <a:lstStyle/>
          <a:p>
            <a:pPr marL="7701" defTabSz="554445"/>
            <a:r>
              <a:rPr sz="1728" spc="-3">
                <a:solidFill>
                  <a:srgbClr val="82BC00"/>
                </a:solidFill>
                <a:latin typeface="Century Gothic"/>
                <a:cs typeface="Century Gothic"/>
              </a:rPr>
              <a:t>People. </a:t>
            </a:r>
            <a:r>
              <a:rPr sz="1728" spc="-9">
                <a:solidFill>
                  <a:srgbClr val="82BC00"/>
                </a:solidFill>
                <a:latin typeface="Century Gothic"/>
                <a:cs typeface="Century Gothic"/>
              </a:rPr>
              <a:t>Partnership.</a:t>
            </a:r>
            <a:r>
              <a:rPr sz="1728" spc="-130">
                <a:solidFill>
                  <a:srgbClr val="82BC00"/>
                </a:solidFill>
                <a:latin typeface="Century Gothic"/>
                <a:cs typeface="Century Gothic"/>
              </a:rPr>
              <a:t> </a:t>
            </a:r>
            <a:r>
              <a:rPr sz="1728" spc="3">
                <a:solidFill>
                  <a:srgbClr val="82BC00"/>
                </a:solidFill>
                <a:latin typeface="Century Gothic"/>
                <a:cs typeface="Century Gothic"/>
              </a:rPr>
              <a:t>Performance.</a:t>
            </a:r>
            <a:endParaRPr sz="1728">
              <a:solidFill>
                <a:srgbClr val="82BC00"/>
              </a:solidFill>
              <a:latin typeface="Century Gothic"/>
              <a:cs typeface="Century Gothic"/>
            </a:endParaRPr>
          </a:p>
        </p:txBody>
      </p:sp>
      <p:sp>
        <p:nvSpPr>
          <p:cNvPr id="32" name="Text Placeholder 17">
            <a:extLst>
              <a:ext uri="{FF2B5EF4-FFF2-40B4-BE49-F238E27FC236}">
                <a16:creationId xmlns:a16="http://schemas.microsoft.com/office/drawing/2014/main" id="{4BFA0627-7851-434D-8DAE-B8BF2A0F21B9}"/>
              </a:ext>
            </a:extLst>
          </p:cNvPr>
          <p:cNvSpPr>
            <a:spLocks noGrp="1"/>
          </p:cNvSpPr>
          <p:nvPr>
            <p:ph type="body" sz="quarter" idx="10"/>
          </p:nvPr>
        </p:nvSpPr>
        <p:spPr>
          <a:xfrm>
            <a:off x="649224" y="2743825"/>
            <a:ext cx="6560468" cy="674031"/>
          </a:xfrm>
          <a:prstGeom prst="rect">
            <a:avLst/>
          </a:prstGeom>
        </p:spPr>
        <p:txBody>
          <a:bodyPr wrap="square" anchor="b">
            <a:spAutoFit/>
          </a:bodyPr>
          <a:lstStyle>
            <a:lvl1pPr>
              <a:lnSpc>
                <a:spcPct val="90000"/>
              </a:lnSpc>
              <a:defRPr lang="en-US" sz="4200" b="1" kern="1200" smtClean="0">
                <a:solidFill>
                  <a:srgbClr val="FFFFFF"/>
                </a:solidFill>
                <a:latin typeface="Questrial" panose="02000000000000000000" pitchFamily="2" charset="0"/>
                <a:cs typeface="Century Gothic"/>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45" latinLnBrk="0"/>
            <a:r>
              <a:rPr lang="en-US"/>
              <a:t>Click to edit</a:t>
            </a:r>
          </a:p>
        </p:txBody>
      </p:sp>
      <p:sp>
        <p:nvSpPr>
          <p:cNvPr id="34" name="Text Placeholder 19">
            <a:extLst>
              <a:ext uri="{FF2B5EF4-FFF2-40B4-BE49-F238E27FC236}">
                <a16:creationId xmlns:a16="http://schemas.microsoft.com/office/drawing/2014/main" id="{1603BFDD-A95C-436A-B741-7D210BB46EB9}"/>
              </a:ext>
            </a:extLst>
          </p:cNvPr>
          <p:cNvSpPr>
            <a:spLocks noGrp="1"/>
          </p:cNvSpPr>
          <p:nvPr>
            <p:ph type="body" sz="quarter" idx="11"/>
          </p:nvPr>
        </p:nvSpPr>
        <p:spPr>
          <a:xfrm>
            <a:off x="649224" y="3557016"/>
            <a:ext cx="6560468" cy="397032"/>
          </a:xfrm>
          <a:prstGeom prst="rect">
            <a:avLst/>
          </a:prstGeom>
          <a:noFill/>
        </p:spPr>
        <p:txBody>
          <a:bodyPr wrap="square" rtlCol="0">
            <a:spAutoFit/>
          </a:bodyPr>
          <a:lstStyle>
            <a:lvl1pPr>
              <a:lnSpc>
                <a:spcPct val="90000"/>
              </a:lnSpc>
              <a:spcAft>
                <a:spcPts val="1000"/>
              </a:spcAft>
              <a:defRPr lang="en-US" sz="2200" kern="1200" smtClean="0">
                <a:solidFill>
                  <a:schemeClr val="bg1"/>
                </a:solidFill>
                <a:latin typeface="Montserrat Medium" pitchFamily="2" charset="77"/>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01" latinLnBrk="0"/>
            <a:r>
              <a:rPr lang="en-US"/>
              <a:t>Click to edit Master text styles</a:t>
            </a:r>
          </a:p>
        </p:txBody>
      </p:sp>
    </p:spTree>
    <p:custDataLst>
      <p:tags r:id="rId1"/>
    </p:custDataLst>
    <p:extLst>
      <p:ext uri="{BB962C8B-B14F-4D97-AF65-F5344CB8AC3E}">
        <p14:creationId xmlns:p14="http://schemas.microsoft.com/office/powerpoint/2010/main" val="36983456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02B962-8D67-436E-846C-424C700301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91"/>
          <a:stretch/>
        </p:blipFill>
        <p:spPr>
          <a:xfrm>
            <a:off x="7000406" y="-1"/>
            <a:ext cx="5191593" cy="6867843"/>
          </a:xfrm>
          <a:prstGeom prst="rect">
            <a:avLst/>
          </a:prstGeom>
        </p:spPr>
      </p:pic>
      <p:sp>
        <p:nvSpPr>
          <p:cNvPr id="3" name="object 7">
            <a:extLst>
              <a:ext uri="{FF2B5EF4-FFF2-40B4-BE49-F238E27FC236}">
                <a16:creationId xmlns:a16="http://schemas.microsoft.com/office/drawing/2014/main" id="{39BD55DB-EA23-4361-BD62-449B95C92B8E}"/>
              </a:ext>
            </a:extLst>
          </p:cNvPr>
          <p:cNvSpPr/>
          <p:nvPr userDrawn="1"/>
        </p:nvSpPr>
        <p:spPr>
          <a:xfrm>
            <a:off x="342384"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00A8EC"/>
          </a:solidFill>
        </p:spPr>
        <p:txBody>
          <a:bodyPr wrap="square" lIns="0" tIns="0" rIns="0" bIns="0" rtlCol="0"/>
          <a:lstStyle/>
          <a:p>
            <a:pPr defTabSz="554445"/>
            <a:endParaRPr sz="1092">
              <a:solidFill>
                <a:prstClr val="black"/>
              </a:solidFill>
              <a:latin typeface="Calibri"/>
            </a:endParaRPr>
          </a:p>
        </p:txBody>
      </p:sp>
      <p:sp>
        <p:nvSpPr>
          <p:cNvPr id="4" name="object 7">
            <a:extLst>
              <a:ext uri="{FF2B5EF4-FFF2-40B4-BE49-F238E27FC236}">
                <a16:creationId xmlns:a16="http://schemas.microsoft.com/office/drawing/2014/main" id="{9DAB4C72-1565-453C-92D0-D34FF92CB2D9}"/>
              </a:ext>
            </a:extLst>
          </p:cNvPr>
          <p:cNvSpPr/>
          <p:nvPr userDrawn="1"/>
        </p:nvSpPr>
        <p:spPr>
          <a:xfrm>
            <a:off x="1143" y="-9939"/>
            <a:ext cx="8631129" cy="6877782"/>
          </a:xfrm>
          <a:custGeom>
            <a:avLst/>
            <a:gdLst>
              <a:gd name="connsiteX0" fmla="*/ 0 w 20104120"/>
              <a:gd name="connsiteY0" fmla="*/ 11324945 h 11324946"/>
              <a:gd name="connsiteX1" fmla="*/ 20104120 w 20104120"/>
              <a:gd name="connsiteY1" fmla="*/ 11324945 h 11324946"/>
              <a:gd name="connsiteX2" fmla="*/ 11612645 w 20104120"/>
              <a:gd name="connsiteY2" fmla="*/ 0 h 11324946"/>
              <a:gd name="connsiteX3" fmla="*/ 0 w 20104120"/>
              <a:gd name="connsiteY3" fmla="*/ 16389 h 11324946"/>
              <a:gd name="connsiteX4" fmla="*/ 0 w 20104120"/>
              <a:gd name="connsiteY4" fmla="*/ 11324945 h 11324946"/>
              <a:gd name="connsiteX0" fmla="*/ 0 w 14235494"/>
              <a:gd name="connsiteY0" fmla="*/ 11324945 h 11341335"/>
              <a:gd name="connsiteX1" fmla="*/ 14235494 w 14235494"/>
              <a:gd name="connsiteY1" fmla="*/ 11341335 h 11341335"/>
              <a:gd name="connsiteX2" fmla="*/ 11612645 w 14235494"/>
              <a:gd name="connsiteY2" fmla="*/ 0 h 11341335"/>
              <a:gd name="connsiteX3" fmla="*/ 0 w 14235494"/>
              <a:gd name="connsiteY3" fmla="*/ 16389 h 11341335"/>
              <a:gd name="connsiteX4" fmla="*/ 0 w 14235494"/>
              <a:gd name="connsiteY4" fmla="*/ 11324945 h 1134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5494" h="11341335">
                <a:moveTo>
                  <a:pt x="0" y="11324945"/>
                </a:moveTo>
                <a:lnTo>
                  <a:pt x="14235494" y="11341335"/>
                </a:lnTo>
                <a:lnTo>
                  <a:pt x="11612645" y="0"/>
                </a:lnTo>
                <a:lnTo>
                  <a:pt x="0" y="16389"/>
                </a:lnTo>
                <a:lnTo>
                  <a:pt x="0" y="11324945"/>
                </a:lnTo>
                <a:close/>
              </a:path>
            </a:pathLst>
          </a:custGeom>
          <a:solidFill>
            <a:srgbClr val="243746"/>
          </a:solidFill>
        </p:spPr>
        <p:txBody>
          <a:bodyPr wrap="square" lIns="0" tIns="0" rIns="0" bIns="0" rtlCol="0"/>
          <a:lstStyle/>
          <a:p>
            <a:pPr defTabSz="554445"/>
            <a:endParaRPr sz="1092">
              <a:solidFill>
                <a:prstClr val="black"/>
              </a:solidFill>
              <a:latin typeface="Calibri"/>
            </a:endParaRPr>
          </a:p>
        </p:txBody>
      </p:sp>
      <p:pic>
        <p:nvPicPr>
          <p:cNvPr id="7" name="Picture 6">
            <a:extLst>
              <a:ext uri="{FF2B5EF4-FFF2-40B4-BE49-F238E27FC236}">
                <a16:creationId xmlns:a16="http://schemas.microsoft.com/office/drawing/2014/main" id="{3205B03E-D22E-43C9-AC47-4D58F28D27A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772" y="475438"/>
            <a:ext cx="1709015" cy="766747"/>
          </a:xfrm>
          <a:prstGeom prst="rect">
            <a:avLst/>
          </a:prstGeom>
        </p:spPr>
      </p:pic>
      <p:sp>
        <p:nvSpPr>
          <p:cNvPr id="30" name="object 13">
            <a:extLst>
              <a:ext uri="{FF2B5EF4-FFF2-40B4-BE49-F238E27FC236}">
                <a16:creationId xmlns:a16="http://schemas.microsoft.com/office/drawing/2014/main" id="{8D197AF1-5098-495B-BA8F-4B06D1DFF7D0}"/>
              </a:ext>
            </a:extLst>
          </p:cNvPr>
          <p:cNvSpPr txBox="1"/>
          <p:nvPr userDrawn="1"/>
        </p:nvSpPr>
        <p:spPr>
          <a:xfrm>
            <a:off x="744591" y="6116655"/>
            <a:ext cx="10871945" cy="265907"/>
          </a:xfrm>
          <a:prstGeom prst="rect">
            <a:avLst/>
          </a:prstGeom>
        </p:spPr>
        <p:txBody>
          <a:bodyPr vert="horz" wrap="square" lIns="0" tIns="0" rIns="0" bIns="0" rtlCol="0">
            <a:spAutoFit/>
          </a:bodyPr>
          <a:lstStyle/>
          <a:p>
            <a:pPr marL="7701" defTabSz="554445"/>
            <a:r>
              <a:rPr sz="1728" spc="-3">
                <a:solidFill>
                  <a:srgbClr val="82BC00"/>
                </a:solidFill>
                <a:latin typeface="Century Gothic"/>
                <a:cs typeface="Century Gothic"/>
              </a:rPr>
              <a:t>People. </a:t>
            </a:r>
            <a:r>
              <a:rPr sz="1728" spc="-9">
                <a:solidFill>
                  <a:srgbClr val="82BC00"/>
                </a:solidFill>
                <a:latin typeface="Century Gothic"/>
                <a:cs typeface="Century Gothic"/>
              </a:rPr>
              <a:t>Partnership.</a:t>
            </a:r>
            <a:r>
              <a:rPr sz="1728" spc="-130">
                <a:solidFill>
                  <a:srgbClr val="82BC00"/>
                </a:solidFill>
                <a:latin typeface="Century Gothic"/>
                <a:cs typeface="Century Gothic"/>
              </a:rPr>
              <a:t> </a:t>
            </a:r>
            <a:r>
              <a:rPr sz="1728" spc="3">
                <a:solidFill>
                  <a:srgbClr val="82BC00"/>
                </a:solidFill>
                <a:latin typeface="Century Gothic"/>
                <a:cs typeface="Century Gothic"/>
              </a:rPr>
              <a:t>Performance.</a:t>
            </a:r>
            <a:endParaRPr sz="1728">
              <a:solidFill>
                <a:srgbClr val="82BC00"/>
              </a:solidFill>
              <a:latin typeface="Century Gothic"/>
              <a:cs typeface="Century Gothic"/>
            </a:endParaRPr>
          </a:p>
        </p:txBody>
      </p:sp>
      <p:sp>
        <p:nvSpPr>
          <p:cNvPr id="32" name="Text Placeholder 17">
            <a:extLst>
              <a:ext uri="{FF2B5EF4-FFF2-40B4-BE49-F238E27FC236}">
                <a16:creationId xmlns:a16="http://schemas.microsoft.com/office/drawing/2014/main" id="{4BFA0627-7851-434D-8DAE-B8BF2A0F21B9}"/>
              </a:ext>
            </a:extLst>
          </p:cNvPr>
          <p:cNvSpPr>
            <a:spLocks noGrp="1"/>
          </p:cNvSpPr>
          <p:nvPr>
            <p:ph type="body" sz="quarter" idx="10"/>
          </p:nvPr>
        </p:nvSpPr>
        <p:spPr>
          <a:xfrm>
            <a:off x="649224" y="2743825"/>
            <a:ext cx="6560468" cy="674031"/>
          </a:xfrm>
          <a:prstGeom prst="rect">
            <a:avLst/>
          </a:prstGeom>
        </p:spPr>
        <p:txBody>
          <a:bodyPr wrap="square" anchor="b">
            <a:spAutoFit/>
          </a:bodyPr>
          <a:lstStyle>
            <a:lvl1pPr>
              <a:lnSpc>
                <a:spcPct val="90000"/>
              </a:lnSpc>
              <a:defRPr lang="en-US" sz="4200" b="1" kern="1200" smtClean="0">
                <a:solidFill>
                  <a:srgbClr val="FFFFFF"/>
                </a:solidFill>
                <a:latin typeface="Questrial" panose="02000000000000000000" pitchFamily="2" charset="0"/>
                <a:cs typeface="Century Gothic"/>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45" latinLnBrk="0"/>
            <a:r>
              <a:rPr lang="en-US"/>
              <a:t>Click to edit</a:t>
            </a:r>
          </a:p>
        </p:txBody>
      </p:sp>
      <p:sp>
        <p:nvSpPr>
          <p:cNvPr id="34" name="Text Placeholder 19">
            <a:extLst>
              <a:ext uri="{FF2B5EF4-FFF2-40B4-BE49-F238E27FC236}">
                <a16:creationId xmlns:a16="http://schemas.microsoft.com/office/drawing/2014/main" id="{1603BFDD-A95C-436A-B741-7D210BB46EB9}"/>
              </a:ext>
            </a:extLst>
          </p:cNvPr>
          <p:cNvSpPr>
            <a:spLocks noGrp="1"/>
          </p:cNvSpPr>
          <p:nvPr>
            <p:ph type="body" sz="quarter" idx="11"/>
          </p:nvPr>
        </p:nvSpPr>
        <p:spPr>
          <a:xfrm>
            <a:off x="649224" y="3557016"/>
            <a:ext cx="6560468" cy="397032"/>
          </a:xfrm>
          <a:prstGeom prst="rect">
            <a:avLst/>
          </a:prstGeom>
          <a:noFill/>
        </p:spPr>
        <p:txBody>
          <a:bodyPr wrap="square" rtlCol="0">
            <a:spAutoFit/>
          </a:bodyPr>
          <a:lstStyle>
            <a:lvl1pPr>
              <a:lnSpc>
                <a:spcPct val="90000"/>
              </a:lnSpc>
              <a:spcAft>
                <a:spcPts val="1000"/>
              </a:spcAft>
              <a:defRPr lang="en-US" sz="2200" kern="1200" smtClean="0">
                <a:solidFill>
                  <a:schemeClr val="bg1"/>
                </a:solidFill>
                <a:latin typeface="Montserrat Medium" pitchFamily="2" charset="77"/>
              </a:defRPr>
            </a:lvl1pPr>
            <a:lvl2pPr>
              <a:defRPr lang="en-US" sz="1091" kern="1200" smtClean="0">
                <a:solidFill>
                  <a:schemeClr val="tx1"/>
                </a:solidFill>
              </a:defRPr>
            </a:lvl2pPr>
            <a:lvl3pPr>
              <a:defRPr lang="en-US" sz="1091" kern="1200" smtClean="0">
                <a:solidFill>
                  <a:schemeClr val="tx1"/>
                </a:solidFill>
              </a:defRPr>
            </a:lvl3pPr>
            <a:lvl4pPr>
              <a:defRPr lang="en-US" sz="1091" kern="1200" smtClean="0">
                <a:solidFill>
                  <a:schemeClr val="tx1"/>
                </a:solidFill>
              </a:defRPr>
            </a:lvl4pPr>
            <a:lvl5pPr>
              <a:defRPr lang="en-US" sz="1091" kern="1200">
                <a:solidFill>
                  <a:schemeClr val="tx1"/>
                </a:solidFill>
              </a:defRPr>
            </a:lvl5pPr>
          </a:lstStyle>
          <a:p>
            <a:pPr lvl="0" defTabSz="554401" latinLnBrk="0"/>
            <a:r>
              <a:rPr lang="en-US"/>
              <a:t>Click to edit Master text styles</a:t>
            </a:r>
          </a:p>
        </p:txBody>
      </p:sp>
    </p:spTree>
    <p:custDataLst>
      <p:tags r:id="rId1"/>
    </p:custDataLst>
    <p:extLst>
      <p:ext uri="{BB962C8B-B14F-4D97-AF65-F5344CB8AC3E}">
        <p14:creationId xmlns:p14="http://schemas.microsoft.com/office/powerpoint/2010/main" val="422747593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roductions">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869101" y="6413950"/>
            <a:ext cx="3345676" cy="153888"/>
          </a:xfrm>
          <a:prstGeom prst="rect">
            <a:avLst/>
          </a:prstGeom>
        </p:spPr>
        <p:txBody>
          <a:bodyPr lIns="0" tIns="0" rIns="0" bIns="0"/>
          <a:lstStyle>
            <a:lvl1pPr>
              <a:defRPr sz="1061" b="0" i="0">
                <a:solidFill>
                  <a:srgbClr val="00A8EB"/>
                </a:solidFill>
                <a:latin typeface="Century Gothic"/>
                <a:cs typeface="Century Gothic"/>
              </a:defRPr>
            </a:lvl1pPr>
          </a:lstStyle>
          <a:p>
            <a:pPr marL="7702">
              <a:lnSpc>
                <a:spcPts val="1152"/>
              </a:lnSpc>
            </a:pPr>
            <a:r>
              <a:rPr lang="en-US" spc="-6"/>
              <a:t>People. </a:t>
            </a:r>
            <a:r>
              <a:rPr lang="en-US" spc="-9"/>
              <a:t>Partnership. </a:t>
            </a:r>
            <a:r>
              <a:rPr lang="en-US"/>
              <a:t>Performance.</a:t>
            </a:r>
            <a:r>
              <a:rPr lang="en-US" spc="224"/>
              <a:t> </a:t>
            </a:r>
            <a:r>
              <a:rPr lang="en-US" spc="-9">
                <a:solidFill>
                  <a:srgbClr val="82BB00"/>
                </a:solidFill>
              </a:rPr>
              <a:t>epiqglobal.com</a:t>
            </a:r>
          </a:p>
        </p:txBody>
      </p:sp>
      <p:sp>
        <p:nvSpPr>
          <p:cNvPr id="8" name="object 10">
            <a:extLst>
              <a:ext uri="{FF2B5EF4-FFF2-40B4-BE49-F238E27FC236}">
                <a16:creationId xmlns:a16="http://schemas.microsoft.com/office/drawing/2014/main" id="{B2F91690-8BE2-4C0C-BFDA-0F04B52B13B5}"/>
              </a:ext>
            </a:extLst>
          </p:cNvPr>
          <p:cNvSpPr txBox="1"/>
          <p:nvPr/>
        </p:nvSpPr>
        <p:spPr>
          <a:xfrm>
            <a:off x="809788" y="2805776"/>
            <a:ext cx="4028023" cy="577081"/>
          </a:xfrm>
          <a:prstGeom prst="rect">
            <a:avLst/>
          </a:prstGeom>
        </p:spPr>
        <p:txBody>
          <a:bodyPr vert="horz" wrap="square" lIns="0" tIns="0" rIns="0" bIns="0" rtlCol="0">
            <a:noAutofit/>
          </a:bodyPr>
          <a:lstStyle/>
          <a:p>
            <a:pPr marL="7701" marR="3081">
              <a:lnSpc>
                <a:spcPts val="4451"/>
              </a:lnSpc>
            </a:pPr>
            <a:r>
              <a:rPr lang="en-US" sz="4487" spc="-133">
                <a:solidFill>
                  <a:srgbClr val="243746"/>
                </a:solidFill>
                <a:latin typeface="Questrial" panose="02000000000000000000" pitchFamily="2" charset="0"/>
                <a:cs typeface="Century Gothic"/>
              </a:rPr>
              <a:t>Introductions</a:t>
            </a:r>
            <a:endParaRPr sz="4487">
              <a:latin typeface="Questrial" panose="02000000000000000000" pitchFamily="2" charset="0"/>
              <a:cs typeface="Century Gothic"/>
            </a:endParaRPr>
          </a:p>
        </p:txBody>
      </p:sp>
      <p:sp>
        <p:nvSpPr>
          <p:cNvPr id="7" name="Content Placeholder 6">
            <a:extLst>
              <a:ext uri="{FF2B5EF4-FFF2-40B4-BE49-F238E27FC236}">
                <a16:creationId xmlns:a16="http://schemas.microsoft.com/office/drawing/2014/main" id="{3DE2EF70-528A-45A3-A363-078488C46659}"/>
              </a:ext>
            </a:extLst>
          </p:cNvPr>
          <p:cNvSpPr>
            <a:spLocks noGrp="1"/>
          </p:cNvSpPr>
          <p:nvPr>
            <p:ph sz="quarter" idx="10" hasCustomPrompt="1"/>
          </p:nvPr>
        </p:nvSpPr>
        <p:spPr>
          <a:xfrm>
            <a:off x="5124368" y="1999736"/>
            <a:ext cx="6991146" cy="1194173"/>
          </a:xfrm>
          <a:prstGeom prst="rect">
            <a:avLst/>
          </a:prstGeom>
        </p:spPr>
        <p:txBody>
          <a:bodyPr/>
          <a:lstStyle>
            <a:lvl1pPr>
              <a:defRPr/>
            </a:lvl1pPr>
          </a:lstStyle>
          <a:p>
            <a:pPr marL="281481" marR="0" lvl="0" indent="-273780" algn="l" defTabSz="554492" rtl="0" eaLnBrk="1" fontAlgn="auto" latinLnBrk="0" hangingPunct="1">
              <a:lnSpc>
                <a:spcPct val="100000"/>
              </a:lnSpc>
              <a:spcBef>
                <a:spcPts val="0"/>
              </a:spcBef>
              <a:spcAft>
                <a:spcPts val="0"/>
              </a:spcAft>
              <a:buClr>
                <a:srgbClr val="243746"/>
              </a:buClr>
              <a:buSzPct val="57333"/>
              <a:buFont typeface="Century Gothic"/>
              <a:buChar char="•"/>
              <a:tabLst>
                <a:tab pos="281867" algn="l"/>
              </a:tabLst>
              <a:defRPr/>
            </a:pPr>
            <a:r>
              <a:rPr kumimoji="0" lang="en-US" sz="1940" b="0" i="0" u="none" strike="noStrike" kern="1200" cap="none" spc="0" normalizeH="0" baseline="0" noProof="0">
                <a:ln>
                  <a:noFill/>
                </a:ln>
                <a:solidFill>
                  <a:srgbClr val="243746"/>
                </a:solidFill>
                <a:effectLst/>
                <a:uLnTx/>
                <a:uFillTx/>
                <a:latin typeface="Century Gothic"/>
                <a:ea typeface="+mn-ea"/>
                <a:cs typeface="+mn-cs"/>
              </a:rPr>
              <a:t>Name</a:t>
            </a:r>
            <a:br>
              <a:rPr kumimoji="0" lang="en-US" sz="1940" b="0" i="0" u="none" strike="noStrike" kern="1200" cap="none" spc="0" normalizeH="0" baseline="0" noProof="0">
                <a:ln>
                  <a:noFill/>
                </a:ln>
                <a:solidFill>
                  <a:srgbClr val="82BB00"/>
                </a:solidFill>
                <a:effectLst/>
                <a:uLnTx/>
                <a:uFillTx/>
                <a:latin typeface="Century Gothic"/>
                <a:ea typeface="+mn-ea"/>
                <a:cs typeface="Century Gothic"/>
              </a:rPr>
            </a:br>
            <a:r>
              <a:rPr kumimoji="0" lang="en-US" sz="1940" b="0" i="0" u="none" strike="noStrike" kern="1200" cap="none" spc="0" normalizeH="0" baseline="0" noProof="0">
                <a:ln>
                  <a:noFill/>
                </a:ln>
                <a:solidFill>
                  <a:srgbClr val="82BB00"/>
                </a:solidFill>
                <a:effectLst/>
                <a:uLnTx/>
                <a:uFillTx/>
                <a:latin typeface="Century Gothic"/>
                <a:ea typeface="+mn-ea"/>
                <a:cs typeface="Century Gothic"/>
              </a:rPr>
              <a:t>Title</a:t>
            </a:r>
          </a:p>
          <a:p>
            <a:pPr marL="281481" marR="0" lvl="0" indent="-273780" algn="l" defTabSz="554492" rtl="0" eaLnBrk="1" fontAlgn="auto" latinLnBrk="0" hangingPunct="1">
              <a:lnSpc>
                <a:spcPct val="100000"/>
              </a:lnSpc>
              <a:spcBef>
                <a:spcPts val="0"/>
              </a:spcBef>
              <a:spcAft>
                <a:spcPts val="0"/>
              </a:spcAft>
              <a:buClr>
                <a:srgbClr val="243746"/>
              </a:buClr>
              <a:buSzPct val="57333"/>
              <a:buFont typeface="Century Gothic"/>
              <a:buChar char="•"/>
              <a:tabLst>
                <a:tab pos="281867" algn="l"/>
              </a:tabLst>
              <a:defRPr/>
            </a:pPr>
            <a:endParaRPr kumimoji="0" lang="en-US" sz="1940" b="0" i="0" u="none" strike="noStrike" kern="1200" cap="none" spc="0" normalizeH="0" baseline="0" noProof="0">
              <a:ln>
                <a:noFill/>
              </a:ln>
              <a:solidFill>
                <a:srgbClr val="82BB00"/>
              </a:solidFill>
              <a:effectLst/>
              <a:uLnTx/>
              <a:uFillTx/>
              <a:latin typeface="Century Gothic"/>
              <a:ea typeface="+mn-ea"/>
              <a:cs typeface="Century Gothic"/>
            </a:endParaRPr>
          </a:p>
          <a:p>
            <a:pPr marL="281481" marR="0" lvl="0" indent="-273780" algn="l" defTabSz="554492" rtl="0" eaLnBrk="1" fontAlgn="auto" latinLnBrk="0" hangingPunct="1">
              <a:lnSpc>
                <a:spcPct val="100000"/>
              </a:lnSpc>
              <a:spcBef>
                <a:spcPts val="0"/>
              </a:spcBef>
              <a:spcAft>
                <a:spcPts val="0"/>
              </a:spcAft>
              <a:buClr>
                <a:srgbClr val="243746"/>
              </a:buClr>
              <a:buSzPct val="57333"/>
              <a:buFont typeface="Century Gothic"/>
              <a:buChar char="•"/>
              <a:tabLst>
                <a:tab pos="281867" algn="l"/>
              </a:tabLst>
              <a:defRPr/>
            </a:pPr>
            <a:endParaRPr kumimoji="0" lang="en-US" sz="1940" b="0" i="0" u="none" strike="noStrike" kern="1200" cap="none" spc="0" normalizeH="0" baseline="0" noProof="0">
              <a:ln>
                <a:noFill/>
              </a:ln>
              <a:solidFill>
                <a:srgbClr val="82BB00"/>
              </a:solidFill>
              <a:effectLst/>
              <a:uLnTx/>
              <a:uFillTx/>
              <a:latin typeface="Century Gothic"/>
              <a:ea typeface="+mn-ea"/>
              <a:cs typeface="Century Gothic"/>
            </a:endParaRPr>
          </a:p>
        </p:txBody>
      </p:sp>
      <p:sp>
        <p:nvSpPr>
          <p:cNvPr id="9" name="object 18"/>
          <p:cNvSpPr txBox="1">
            <a:spLocks/>
          </p:cNvSpPr>
          <p:nvPr userDrawn="1"/>
        </p:nvSpPr>
        <p:spPr>
          <a:xfrm>
            <a:off x="869101" y="6415217"/>
            <a:ext cx="3345676" cy="153888"/>
          </a:xfrm>
          <a:prstGeom prst="rect">
            <a:avLst/>
          </a:prstGeom>
        </p:spPr>
        <p:txBody>
          <a:bodyPr vert="horz" wrap="square" lIns="0" tIns="0" rIns="0" bIns="0" rtlCol="0">
            <a:spAutoFit/>
          </a:bodyPr>
          <a:lstStyle>
            <a:defPPr>
              <a:defRPr lang="en-US"/>
            </a:defPPr>
            <a:lvl1pPr marL="0" algn="l" defTabSz="914400" rtl="0" eaLnBrk="1" latinLnBrk="0" hangingPunct="1">
              <a:defRPr sz="1750" b="0" i="0" kern="1200">
                <a:solidFill>
                  <a:srgbClr val="00A8EB"/>
                </a:solidFill>
                <a:latin typeface="Century Gothic"/>
                <a:ea typeface="+mn-ea"/>
                <a:cs typeface="Century Goth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702">
              <a:lnSpc>
                <a:spcPts val="1152"/>
              </a:lnSpc>
            </a:pPr>
            <a:r>
              <a:rPr lang="en-US" sz="1061" spc="-6"/>
              <a:t>People. </a:t>
            </a:r>
            <a:r>
              <a:rPr lang="en-US" sz="1061" spc="-9"/>
              <a:t>Partnership. </a:t>
            </a:r>
            <a:r>
              <a:rPr lang="en-US" sz="1061"/>
              <a:t>Performance.</a:t>
            </a:r>
            <a:r>
              <a:rPr lang="en-US" sz="1061" spc="224"/>
              <a:t> </a:t>
            </a:r>
            <a:r>
              <a:rPr lang="en-US" sz="1061" spc="-9">
                <a:solidFill>
                  <a:srgbClr val="82BB00"/>
                </a:solidFill>
              </a:rPr>
              <a:t>epiqglobal.com</a:t>
            </a:r>
          </a:p>
        </p:txBody>
      </p:sp>
    </p:spTree>
    <p:custDataLst>
      <p:tags r:id="rId1"/>
    </p:custDataLst>
    <p:extLst>
      <p:ext uri="{BB962C8B-B14F-4D97-AF65-F5344CB8AC3E}">
        <p14:creationId xmlns:p14="http://schemas.microsoft.com/office/powerpoint/2010/main" val="1775190899"/>
      </p:ext>
    </p:extLst>
  </p:cSld>
  <p:clrMapOvr>
    <a:masterClrMapping/>
  </p:clrMapOvr>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item">
    <p:bg>
      <p:bgPr>
        <a:solidFill>
          <a:schemeClr val="bg1"/>
        </a:solidFill>
        <a:effectLst/>
      </p:bgPr>
    </p:bg>
    <p:spTree>
      <p:nvGrpSpPr>
        <p:cNvPr id="1" name=""/>
        <p:cNvGrpSpPr/>
        <p:nvPr/>
      </p:nvGrpSpPr>
      <p:grpSpPr>
        <a:xfrm>
          <a:off x="0" y="0"/>
          <a:ext cx="0" cy="0"/>
          <a:chOff x="0" y="0"/>
          <a:chExt cx="0" cy="0"/>
        </a:xfrm>
      </p:grpSpPr>
      <p:sp>
        <p:nvSpPr>
          <p:cNvPr id="6" name="Holder 6" hidden="1"/>
          <p:cNvSpPr>
            <a:spLocks noGrp="1"/>
          </p:cNvSpPr>
          <p:nvPr>
            <p:ph type="sldNum" sz="quarter" idx="7"/>
          </p:nvPr>
        </p:nvSpPr>
        <p:spPr>
          <a:xfrm>
            <a:off x="11656705" y="6338093"/>
            <a:ext cx="179068" cy="151715"/>
          </a:xfrm>
        </p:spPr>
        <p:txBody>
          <a:bodyPr lIns="0" tIns="0" rIns="0" bIns="0"/>
          <a:lstStyle>
            <a:lvl1pPr>
              <a:defRPr sz="1061" b="0" i="0">
                <a:solidFill>
                  <a:srgbClr val="00A8EB"/>
                </a:solidFill>
                <a:latin typeface="Century Gothic"/>
                <a:cs typeface="Century Gothic"/>
              </a:defRPr>
            </a:lvl1pPr>
          </a:lstStyle>
          <a:p>
            <a:endParaRPr lang="en-US"/>
          </a:p>
        </p:txBody>
      </p:sp>
      <p:sp>
        <p:nvSpPr>
          <p:cNvPr id="5" name="Rectangle 4">
            <a:extLst>
              <a:ext uri="{FF2B5EF4-FFF2-40B4-BE49-F238E27FC236}">
                <a16:creationId xmlns:a16="http://schemas.microsoft.com/office/drawing/2014/main" id="{0DBF5E0F-40F1-458A-AD45-1CB091F5AB7D}"/>
              </a:ext>
            </a:extLst>
          </p:cNvPr>
          <p:cNvSpPr/>
          <p:nvPr userDrawn="1"/>
        </p:nvSpPr>
        <p:spPr>
          <a:xfrm>
            <a:off x="-12467" y="1"/>
            <a:ext cx="360250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a:extLst>
              <a:ext uri="{FF2B5EF4-FFF2-40B4-BE49-F238E27FC236}">
                <a16:creationId xmlns:a16="http://schemas.microsoft.com/office/drawing/2014/main" id="{601DB813-5B64-46A4-A861-9BED35461BCB}"/>
              </a:ext>
            </a:extLst>
          </p:cNvPr>
          <p:cNvSpPr/>
          <p:nvPr userDrawn="1"/>
        </p:nvSpPr>
        <p:spPr>
          <a:xfrm>
            <a:off x="3247255" y="2005986"/>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id="{BB04F116-D9E4-4624-902A-1349B961E05A}"/>
              </a:ext>
            </a:extLst>
          </p:cNvPr>
          <p:cNvSpPr/>
          <p:nvPr userDrawn="1"/>
        </p:nvSpPr>
        <p:spPr>
          <a:xfrm>
            <a:off x="3247255" y="3094294"/>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0" name="Rectangle 9">
            <a:extLst>
              <a:ext uri="{FF2B5EF4-FFF2-40B4-BE49-F238E27FC236}">
                <a16:creationId xmlns:a16="http://schemas.microsoft.com/office/drawing/2014/main" id="{6F46C81C-E69C-4F18-957D-40E7EA829242}"/>
              </a:ext>
            </a:extLst>
          </p:cNvPr>
          <p:cNvSpPr/>
          <p:nvPr userDrawn="1"/>
        </p:nvSpPr>
        <p:spPr>
          <a:xfrm>
            <a:off x="3247255" y="4182603"/>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Title 1">
            <a:extLst>
              <a:ext uri="{FF2B5EF4-FFF2-40B4-BE49-F238E27FC236}">
                <a16:creationId xmlns:a16="http://schemas.microsoft.com/office/drawing/2014/main" id="{A07D33D3-6EE3-4408-93C2-55580906A527}"/>
              </a:ext>
            </a:extLst>
          </p:cNvPr>
          <p:cNvSpPr txBox="1">
            <a:spLocks/>
          </p:cNvSpPr>
          <p:nvPr userDrawn="1"/>
        </p:nvSpPr>
        <p:spPr>
          <a:xfrm>
            <a:off x="3336065" y="2038283"/>
            <a:ext cx="491187" cy="498910"/>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1</a:t>
            </a:r>
          </a:p>
        </p:txBody>
      </p:sp>
      <p:sp>
        <p:nvSpPr>
          <p:cNvPr id="24" name="Title 1">
            <a:extLst>
              <a:ext uri="{FF2B5EF4-FFF2-40B4-BE49-F238E27FC236}">
                <a16:creationId xmlns:a16="http://schemas.microsoft.com/office/drawing/2014/main" id="{C3E3AA60-91DB-41E1-956E-ED27F8036A05}"/>
              </a:ext>
            </a:extLst>
          </p:cNvPr>
          <p:cNvSpPr txBox="1">
            <a:spLocks/>
          </p:cNvSpPr>
          <p:nvPr userDrawn="1"/>
        </p:nvSpPr>
        <p:spPr>
          <a:xfrm>
            <a:off x="3408990" y="3160693"/>
            <a:ext cx="345337"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2</a:t>
            </a:r>
          </a:p>
        </p:txBody>
      </p:sp>
      <p:sp>
        <p:nvSpPr>
          <p:cNvPr id="25" name="Title 1">
            <a:extLst>
              <a:ext uri="{FF2B5EF4-FFF2-40B4-BE49-F238E27FC236}">
                <a16:creationId xmlns:a16="http://schemas.microsoft.com/office/drawing/2014/main" id="{450693C7-6925-480E-B8D2-6C491E8F2F32}"/>
              </a:ext>
            </a:extLst>
          </p:cNvPr>
          <p:cNvSpPr txBox="1">
            <a:spLocks/>
          </p:cNvSpPr>
          <p:nvPr userDrawn="1"/>
        </p:nvSpPr>
        <p:spPr>
          <a:xfrm>
            <a:off x="3417853" y="4259631"/>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3</a:t>
            </a:r>
          </a:p>
        </p:txBody>
      </p:sp>
      <p:sp>
        <p:nvSpPr>
          <p:cNvPr id="3" name="Text Placeholder 2">
            <a:extLst>
              <a:ext uri="{FF2B5EF4-FFF2-40B4-BE49-F238E27FC236}">
                <a16:creationId xmlns:a16="http://schemas.microsoft.com/office/drawing/2014/main" id="{7E02691E-241A-43FB-845E-70073888F976}"/>
              </a:ext>
            </a:extLst>
          </p:cNvPr>
          <p:cNvSpPr>
            <a:spLocks noGrp="1"/>
          </p:cNvSpPr>
          <p:nvPr>
            <p:ph type="body" sz="quarter" idx="10" hasCustomPrompt="1"/>
          </p:nvPr>
        </p:nvSpPr>
        <p:spPr>
          <a:xfrm>
            <a:off x="4144937" y="2037437"/>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#1</a:t>
            </a:r>
          </a:p>
        </p:txBody>
      </p:sp>
      <p:sp>
        <p:nvSpPr>
          <p:cNvPr id="29" name="Text Placeholder 2">
            <a:extLst>
              <a:ext uri="{FF2B5EF4-FFF2-40B4-BE49-F238E27FC236}">
                <a16:creationId xmlns:a16="http://schemas.microsoft.com/office/drawing/2014/main" id="{3C28CC4C-A633-4EA5-A830-7949AAB76058}"/>
              </a:ext>
            </a:extLst>
          </p:cNvPr>
          <p:cNvSpPr>
            <a:spLocks noGrp="1"/>
          </p:cNvSpPr>
          <p:nvPr>
            <p:ph type="body" sz="quarter" idx="11" hasCustomPrompt="1"/>
          </p:nvPr>
        </p:nvSpPr>
        <p:spPr>
          <a:xfrm>
            <a:off x="4144937" y="2359135"/>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 name="TextBox 3">
            <a:extLst>
              <a:ext uri="{FF2B5EF4-FFF2-40B4-BE49-F238E27FC236}">
                <a16:creationId xmlns:a16="http://schemas.microsoft.com/office/drawing/2014/main" id="{423E361D-3AB7-43D2-87E3-9CDEEC6E8749}"/>
              </a:ext>
            </a:extLst>
          </p:cNvPr>
          <p:cNvSpPr txBox="1"/>
          <p:nvPr userDrawn="1"/>
        </p:nvSpPr>
        <p:spPr>
          <a:xfrm>
            <a:off x="829533" y="3136613"/>
            <a:ext cx="1648208" cy="584775"/>
          </a:xfrm>
          <a:prstGeom prst="rect">
            <a:avLst/>
          </a:prstGeom>
        </p:spPr>
        <p:txBody>
          <a:bodyPr>
            <a:noAutofit/>
          </a:bodyPr>
          <a:lstStyle>
            <a:lvl1pPr algn="ctr">
              <a:defRPr sz="3200">
                <a:solidFill>
                  <a:srgbClr val="012E86"/>
                </a:solidFill>
                <a:latin typeface="Questrial" panose="02000000000000000000" pitchFamily="2" charset="0"/>
                <a:ea typeface="+mj-ea"/>
                <a:cs typeface="+mj-cs"/>
              </a:defRPr>
            </a:lvl1pPr>
          </a:lstStyle>
          <a:p>
            <a:pPr lvl="0"/>
            <a:r>
              <a:rPr lang="en-US"/>
              <a:t>Agenda</a:t>
            </a:r>
          </a:p>
        </p:txBody>
      </p:sp>
      <p:sp>
        <p:nvSpPr>
          <p:cNvPr id="40" name="Text Placeholder 2">
            <a:extLst>
              <a:ext uri="{FF2B5EF4-FFF2-40B4-BE49-F238E27FC236}">
                <a16:creationId xmlns:a16="http://schemas.microsoft.com/office/drawing/2014/main" id="{E523906A-8C70-4729-9974-90ED308A2DDB}"/>
              </a:ext>
            </a:extLst>
          </p:cNvPr>
          <p:cNvSpPr>
            <a:spLocks noGrp="1"/>
          </p:cNvSpPr>
          <p:nvPr>
            <p:ph type="body" sz="quarter" idx="12" hasCustomPrompt="1"/>
          </p:nvPr>
        </p:nvSpPr>
        <p:spPr>
          <a:xfrm>
            <a:off x="4144937" y="3143442"/>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#2</a:t>
            </a:r>
          </a:p>
        </p:txBody>
      </p:sp>
      <p:sp>
        <p:nvSpPr>
          <p:cNvPr id="41" name="Text Placeholder 2">
            <a:extLst>
              <a:ext uri="{FF2B5EF4-FFF2-40B4-BE49-F238E27FC236}">
                <a16:creationId xmlns:a16="http://schemas.microsoft.com/office/drawing/2014/main" id="{F403B4EB-6E82-48BE-8ED7-1DB31847F5AC}"/>
              </a:ext>
            </a:extLst>
          </p:cNvPr>
          <p:cNvSpPr>
            <a:spLocks noGrp="1"/>
          </p:cNvSpPr>
          <p:nvPr>
            <p:ph type="body" sz="quarter" idx="13" hasCustomPrompt="1"/>
          </p:nvPr>
        </p:nvSpPr>
        <p:spPr>
          <a:xfrm>
            <a:off x="4144937" y="3465140"/>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4" name="Text Placeholder 2">
            <a:extLst>
              <a:ext uri="{FF2B5EF4-FFF2-40B4-BE49-F238E27FC236}">
                <a16:creationId xmlns:a16="http://schemas.microsoft.com/office/drawing/2014/main" id="{4281BD6B-FA4A-4C2D-89C2-C972DAEBF72A}"/>
              </a:ext>
            </a:extLst>
          </p:cNvPr>
          <p:cNvSpPr>
            <a:spLocks noGrp="1"/>
          </p:cNvSpPr>
          <p:nvPr>
            <p:ph type="body" sz="quarter" idx="14" hasCustomPrompt="1"/>
          </p:nvPr>
        </p:nvSpPr>
        <p:spPr>
          <a:xfrm>
            <a:off x="4144937" y="4237985"/>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#3</a:t>
            </a:r>
          </a:p>
        </p:txBody>
      </p:sp>
      <p:sp>
        <p:nvSpPr>
          <p:cNvPr id="45" name="Text Placeholder 2">
            <a:extLst>
              <a:ext uri="{FF2B5EF4-FFF2-40B4-BE49-F238E27FC236}">
                <a16:creationId xmlns:a16="http://schemas.microsoft.com/office/drawing/2014/main" id="{DD997F68-B7DB-4E5B-8939-12741698C2B3}"/>
              </a:ext>
            </a:extLst>
          </p:cNvPr>
          <p:cNvSpPr>
            <a:spLocks noGrp="1"/>
          </p:cNvSpPr>
          <p:nvPr>
            <p:ph type="body" sz="quarter" idx="15" hasCustomPrompt="1"/>
          </p:nvPr>
        </p:nvSpPr>
        <p:spPr>
          <a:xfrm>
            <a:off x="4144937" y="4559683"/>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Tree>
    <p:custDataLst>
      <p:tags r:id="rId1"/>
    </p:custDataLst>
    <p:extLst>
      <p:ext uri="{BB962C8B-B14F-4D97-AF65-F5344CB8AC3E}">
        <p14:creationId xmlns:p14="http://schemas.microsoft.com/office/powerpoint/2010/main" val="3018428703"/>
      </p:ext>
    </p:extLst>
  </p:cSld>
  <p:clrMapOvr>
    <a:masterClrMapping/>
  </p:clrMapOvr>
  <p:extLst>
    <p:ext uri="{DCECCB84-F9BA-43D5-87BE-67443E8EF086}">
      <p15:sldGuideLst xmlns:p15="http://schemas.microsoft.com/office/powerpoint/2012/main">
        <p15:guide id="1" orient="horz" pos="6778">
          <p15:clr>
            <a:srgbClr val="FBAE40"/>
          </p15:clr>
        </p15:guide>
        <p15:guide id="2" pos="63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4 item">
    <p:bg>
      <p:bgPr>
        <a:solidFill>
          <a:schemeClr val="bg1"/>
        </a:solidFill>
        <a:effectLst/>
      </p:bgPr>
    </p:bg>
    <p:spTree>
      <p:nvGrpSpPr>
        <p:cNvPr id="1" name=""/>
        <p:cNvGrpSpPr/>
        <p:nvPr/>
      </p:nvGrpSpPr>
      <p:grpSpPr>
        <a:xfrm>
          <a:off x="0" y="0"/>
          <a:ext cx="0" cy="0"/>
          <a:chOff x="0" y="0"/>
          <a:chExt cx="0" cy="0"/>
        </a:xfrm>
      </p:grpSpPr>
      <p:sp>
        <p:nvSpPr>
          <p:cNvPr id="6" name="Holder 6" hidden="1"/>
          <p:cNvSpPr>
            <a:spLocks noGrp="1"/>
          </p:cNvSpPr>
          <p:nvPr>
            <p:ph type="sldNum" sz="quarter" idx="7"/>
          </p:nvPr>
        </p:nvSpPr>
        <p:spPr>
          <a:xfrm>
            <a:off x="11656705" y="6338093"/>
            <a:ext cx="179068" cy="151715"/>
          </a:xfrm>
        </p:spPr>
        <p:txBody>
          <a:bodyPr lIns="0" tIns="0" rIns="0" bIns="0"/>
          <a:lstStyle>
            <a:lvl1pPr>
              <a:defRPr sz="1061" b="0" i="0">
                <a:solidFill>
                  <a:srgbClr val="00A8EB"/>
                </a:solidFill>
                <a:latin typeface="Century Gothic"/>
                <a:cs typeface="Century Gothic"/>
              </a:defRPr>
            </a:lvl1pPr>
          </a:lstStyle>
          <a:p>
            <a:endParaRPr lang="en-US"/>
          </a:p>
        </p:txBody>
      </p:sp>
      <p:sp>
        <p:nvSpPr>
          <p:cNvPr id="5" name="Rectangle 4">
            <a:extLst>
              <a:ext uri="{FF2B5EF4-FFF2-40B4-BE49-F238E27FC236}">
                <a16:creationId xmlns:a16="http://schemas.microsoft.com/office/drawing/2014/main" id="{0DBF5E0F-40F1-458A-AD45-1CB091F5AB7D}"/>
              </a:ext>
            </a:extLst>
          </p:cNvPr>
          <p:cNvSpPr/>
          <p:nvPr userDrawn="1"/>
        </p:nvSpPr>
        <p:spPr>
          <a:xfrm>
            <a:off x="-12467" y="1"/>
            <a:ext cx="360250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tangle 7">
            <a:extLst>
              <a:ext uri="{FF2B5EF4-FFF2-40B4-BE49-F238E27FC236}">
                <a16:creationId xmlns:a16="http://schemas.microsoft.com/office/drawing/2014/main" id="{601DB813-5B64-46A4-A861-9BED35461BCB}"/>
              </a:ext>
            </a:extLst>
          </p:cNvPr>
          <p:cNvSpPr/>
          <p:nvPr userDrawn="1"/>
        </p:nvSpPr>
        <p:spPr>
          <a:xfrm>
            <a:off x="3247255" y="1459704"/>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tangle 8">
            <a:extLst>
              <a:ext uri="{FF2B5EF4-FFF2-40B4-BE49-F238E27FC236}">
                <a16:creationId xmlns:a16="http://schemas.microsoft.com/office/drawing/2014/main" id="{BB04F116-D9E4-4624-902A-1349B961E05A}"/>
              </a:ext>
            </a:extLst>
          </p:cNvPr>
          <p:cNvSpPr/>
          <p:nvPr userDrawn="1"/>
        </p:nvSpPr>
        <p:spPr>
          <a:xfrm>
            <a:off x="3247255" y="2548012"/>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0" name="Rectangle 9">
            <a:extLst>
              <a:ext uri="{FF2B5EF4-FFF2-40B4-BE49-F238E27FC236}">
                <a16:creationId xmlns:a16="http://schemas.microsoft.com/office/drawing/2014/main" id="{6F46C81C-E69C-4F18-957D-40E7EA829242}"/>
              </a:ext>
            </a:extLst>
          </p:cNvPr>
          <p:cNvSpPr/>
          <p:nvPr userDrawn="1"/>
        </p:nvSpPr>
        <p:spPr>
          <a:xfrm>
            <a:off x="3247255" y="3636321"/>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11" name="Rectangle 10">
            <a:extLst>
              <a:ext uri="{FF2B5EF4-FFF2-40B4-BE49-F238E27FC236}">
                <a16:creationId xmlns:a16="http://schemas.microsoft.com/office/drawing/2014/main" id="{2E63F5BA-DE9C-45F2-8DF3-5B41E14A8CA7}"/>
              </a:ext>
            </a:extLst>
          </p:cNvPr>
          <p:cNvSpPr/>
          <p:nvPr userDrawn="1"/>
        </p:nvSpPr>
        <p:spPr>
          <a:xfrm>
            <a:off x="3247255" y="4724629"/>
            <a:ext cx="685571" cy="685571"/>
          </a:xfrm>
          <a:prstGeom prst="rect">
            <a:avLst/>
          </a:prstGeom>
          <a:solidFill>
            <a:srgbClr val="00A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01"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Title 1">
            <a:extLst>
              <a:ext uri="{FF2B5EF4-FFF2-40B4-BE49-F238E27FC236}">
                <a16:creationId xmlns:a16="http://schemas.microsoft.com/office/drawing/2014/main" id="{A07D33D3-6EE3-4408-93C2-55580906A527}"/>
              </a:ext>
            </a:extLst>
          </p:cNvPr>
          <p:cNvSpPr txBox="1">
            <a:spLocks/>
          </p:cNvSpPr>
          <p:nvPr userDrawn="1"/>
        </p:nvSpPr>
        <p:spPr>
          <a:xfrm>
            <a:off x="3336065" y="1492001"/>
            <a:ext cx="491187" cy="498910"/>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1</a:t>
            </a:r>
          </a:p>
        </p:txBody>
      </p:sp>
      <p:sp>
        <p:nvSpPr>
          <p:cNvPr id="24" name="Title 1">
            <a:extLst>
              <a:ext uri="{FF2B5EF4-FFF2-40B4-BE49-F238E27FC236}">
                <a16:creationId xmlns:a16="http://schemas.microsoft.com/office/drawing/2014/main" id="{C3E3AA60-91DB-41E1-956E-ED27F8036A05}"/>
              </a:ext>
            </a:extLst>
          </p:cNvPr>
          <p:cNvSpPr txBox="1">
            <a:spLocks/>
          </p:cNvSpPr>
          <p:nvPr userDrawn="1"/>
        </p:nvSpPr>
        <p:spPr>
          <a:xfrm>
            <a:off x="3408990" y="2614411"/>
            <a:ext cx="345337"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2</a:t>
            </a:r>
          </a:p>
        </p:txBody>
      </p:sp>
      <p:sp>
        <p:nvSpPr>
          <p:cNvPr id="25" name="Title 1">
            <a:extLst>
              <a:ext uri="{FF2B5EF4-FFF2-40B4-BE49-F238E27FC236}">
                <a16:creationId xmlns:a16="http://schemas.microsoft.com/office/drawing/2014/main" id="{450693C7-6925-480E-B8D2-6C491E8F2F32}"/>
              </a:ext>
            </a:extLst>
          </p:cNvPr>
          <p:cNvSpPr txBox="1">
            <a:spLocks/>
          </p:cNvSpPr>
          <p:nvPr userDrawn="1"/>
        </p:nvSpPr>
        <p:spPr>
          <a:xfrm>
            <a:off x="3417853" y="3713349"/>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3</a:t>
            </a:r>
          </a:p>
        </p:txBody>
      </p:sp>
      <p:sp>
        <p:nvSpPr>
          <p:cNvPr id="26" name="Title 1">
            <a:extLst>
              <a:ext uri="{FF2B5EF4-FFF2-40B4-BE49-F238E27FC236}">
                <a16:creationId xmlns:a16="http://schemas.microsoft.com/office/drawing/2014/main" id="{08408146-083B-49F4-AF21-D88A5C8E7C3E}"/>
              </a:ext>
            </a:extLst>
          </p:cNvPr>
          <p:cNvSpPr txBox="1">
            <a:spLocks/>
          </p:cNvSpPr>
          <p:nvPr userDrawn="1"/>
        </p:nvSpPr>
        <p:spPr>
          <a:xfrm>
            <a:off x="3417853" y="4801657"/>
            <a:ext cx="327610" cy="395074"/>
          </a:xfrm>
          <a:prstGeom prst="rect">
            <a:avLst/>
          </a:prstGeom>
        </p:spPr>
        <p:txBody>
          <a:bodyPr wrap="square" lIns="0" tIns="0" rIns="0" bIns="0">
            <a:noAutofit/>
          </a:bodyPr>
          <a:lstStyle>
            <a:lvl1pPr eaLnBrk="1" hangingPunct="1">
              <a:defRPr sz="7400" b="0" i="0">
                <a:solidFill>
                  <a:srgbClr val="243746"/>
                </a:solidFill>
                <a:latin typeface="Century Gothic"/>
                <a:ea typeface="+mj-ea"/>
                <a:cs typeface="Century Gothic"/>
              </a:defRPr>
            </a:lvl1pPr>
          </a:lstStyle>
          <a:p>
            <a:pPr marL="0" marR="0" lvl="0" indent="0" algn="ctr" defTabSz="554401"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Montserrat" pitchFamily="2" charset="77"/>
                <a:ea typeface="+mj-ea"/>
              </a:rPr>
              <a:t>4</a:t>
            </a:r>
          </a:p>
        </p:txBody>
      </p:sp>
      <p:sp>
        <p:nvSpPr>
          <p:cNvPr id="3" name="Text Placeholder 2">
            <a:extLst>
              <a:ext uri="{FF2B5EF4-FFF2-40B4-BE49-F238E27FC236}">
                <a16:creationId xmlns:a16="http://schemas.microsoft.com/office/drawing/2014/main" id="{7E02691E-241A-43FB-845E-70073888F976}"/>
              </a:ext>
            </a:extLst>
          </p:cNvPr>
          <p:cNvSpPr>
            <a:spLocks noGrp="1"/>
          </p:cNvSpPr>
          <p:nvPr>
            <p:ph type="body" sz="quarter" idx="10" hasCustomPrompt="1"/>
          </p:nvPr>
        </p:nvSpPr>
        <p:spPr>
          <a:xfrm>
            <a:off x="4144937" y="1491155"/>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#1</a:t>
            </a:r>
          </a:p>
        </p:txBody>
      </p:sp>
      <p:sp>
        <p:nvSpPr>
          <p:cNvPr id="29" name="Text Placeholder 2">
            <a:extLst>
              <a:ext uri="{FF2B5EF4-FFF2-40B4-BE49-F238E27FC236}">
                <a16:creationId xmlns:a16="http://schemas.microsoft.com/office/drawing/2014/main" id="{3C28CC4C-A633-4EA5-A830-7949AAB76058}"/>
              </a:ext>
            </a:extLst>
          </p:cNvPr>
          <p:cNvSpPr>
            <a:spLocks noGrp="1"/>
          </p:cNvSpPr>
          <p:nvPr>
            <p:ph type="body" sz="quarter" idx="11" hasCustomPrompt="1"/>
          </p:nvPr>
        </p:nvSpPr>
        <p:spPr>
          <a:xfrm>
            <a:off x="4144937" y="1812853"/>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 name="TextBox 3">
            <a:extLst>
              <a:ext uri="{FF2B5EF4-FFF2-40B4-BE49-F238E27FC236}">
                <a16:creationId xmlns:a16="http://schemas.microsoft.com/office/drawing/2014/main" id="{423E361D-3AB7-43D2-87E3-9CDEEC6E8749}"/>
              </a:ext>
            </a:extLst>
          </p:cNvPr>
          <p:cNvSpPr txBox="1"/>
          <p:nvPr userDrawn="1"/>
        </p:nvSpPr>
        <p:spPr>
          <a:xfrm>
            <a:off x="829533" y="3136613"/>
            <a:ext cx="1648208" cy="584775"/>
          </a:xfrm>
          <a:prstGeom prst="rect">
            <a:avLst/>
          </a:prstGeom>
        </p:spPr>
        <p:txBody>
          <a:bodyPr>
            <a:noAutofit/>
          </a:bodyPr>
          <a:lstStyle>
            <a:lvl1pPr algn="ctr">
              <a:defRPr sz="3200">
                <a:solidFill>
                  <a:srgbClr val="012E86"/>
                </a:solidFill>
                <a:latin typeface="Questrial" panose="02000000000000000000" pitchFamily="2" charset="0"/>
                <a:ea typeface="+mj-ea"/>
                <a:cs typeface="+mj-cs"/>
              </a:defRPr>
            </a:lvl1pPr>
          </a:lstStyle>
          <a:p>
            <a:pPr lvl="0"/>
            <a:r>
              <a:rPr lang="en-US"/>
              <a:t>Agenda</a:t>
            </a:r>
          </a:p>
        </p:txBody>
      </p:sp>
      <p:sp>
        <p:nvSpPr>
          <p:cNvPr id="40" name="Text Placeholder 2">
            <a:extLst>
              <a:ext uri="{FF2B5EF4-FFF2-40B4-BE49-F238E27FC236}">
                <a16:creationId xmlns:a16="http://schemas.microsoft.com/office/drawing/2014/main" id="{E523906A-8C70-4729-9974-90ED308A2DDB}"/>
              </a:ext>
            </a:extLst>
          </p:cNvPr>
          <p:cNvSpPr>
            <a:spLocks noGrp="1"/>
          </p:cNvSpPr>
          <p:nvPr>
            <p:ph type="body" sz="quarter" idx="12" hasCustomPrompt="1"/>
          </p:nvPr>
        </p:nvSpPr>
        <p:spPr>
          <a:xfrm>
            <a:off x="4144937" y="2597160"/>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#2</a:t>
            </a:r>
          </a:p>
        </p:txBody>
      </p:sp>
      <p:sp>
        <p:nvSpPr>
          <p:cNvPr id="41" name="Text Placeholder 2">
            <a:extLst>
              <a:ext uri="{FF2B5EF4-FFF2-40B4-BE49-F238E27FC236}">
                <a16:creationId xmlns:a16="http://schemas.microsoft.com/office/drawing/2014/main" id="{F403B4EB-6E82-48BE-8ED7-1DB31847F5AC}"/>
              </a:ext>
            </a:extLst>
          </p:cNvPr>
          <p:cNvSpPr>
            <a:spLocks noGrp="1"/>
          </p:cNvSpPr>
          <p:nvPr>
            <p:ph type="body" sz="quarter" idx="13" hasCustomPrompt="1"/>
          </p:nvPr>
        </p:nvSpPr>
        <p:spPr>
          <a:xfrm>
            <a:off x="4144937" y="2918858"/>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4" name="Text Placeholder 2">
            <a:extLst>
              <a:ext uri="{FF2B5EF4-FFF2-40B4-BE49-F238E27FC236}">
                <a16:creationId xmlns:a16="http://schemas.microsoft.com/office/drawing/2014/main" id="{4281BD6B-FA4A-4C2D-89C2-C972DAEBF72A}"/>
              </a:ext>
            </a:extLst>
          </p:cNvPr>
          <p:cNvSpPr>
            <a:spLocks noGrp="1"/>
          </p:cNvSpPr>
          <p:nvPr>
            <p:ph type="body" sz="quarter" idx="14" hasCustomPrompt="1"/>
          </p:nvPr>
        </p:nvSpPr>
        <p:spPr>
          <a:xfrm>
            <a:off x="4144937" y="3691703"/>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#3</a:t>
            </a:r>
          </a:p>
        </p:txBody>
      </p:sp>
      <p:sp>
        <p:nvSpPr>
          <p:cNvPr id="45" name="Text Placeholder 2">
            <a:extLst>
              <a:ext uri="{FF2B5EF4-FFF2-40B4-BE49-F238E27FC236}">
                <a16:creationId xmlns:a16="http://schemas.microsoft.com/office/drawing/2014/main" id="{DD997F68-B7DB-4E5B-8939-12741698C2B3}"/>
              </a:ext>
            </a:extLst>
          </p:cNvPr>
          <p:cNvSpPr>
            <a:spLocks noGrp="1"/>
          </p:cNvSpPr>
          <p:nvPr>
            <p:ph type="body" sz="quarter" idx="15" hasCustomPrompt="1"/>
          </p:nvPr>
        </p:nvSpPr>
        <p:spPr>
          <a:xfrm>
            <a:off x="4144937" y="4013401"/>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
        <p:nvSpPr>
          <p:cNvPr id="46" name="Text Placeholder 2">
            <a:extLst>
              <a:ext uri="{FF2B5EF4-FFF2-40B4-BE49-F238E27FC236}">
                <a16:creationId xmlns:a16="http://schemas.microsoft.com/office/drawing/2014/main" id="{E730BC3C-8059-49F4-8D84-3195DC01673E}"/>
              </a:ext>
            </a:extLst>
          </p:cNvPr>
          <p:cNvSpPr>
            <a:spLocks noGrp="1"/>
          </p:cNvSpPr>
          <p:nvPr>
            <p:ph type="body" sz="quarter" idx="16" hasCustomPrompt="1"/>
          </p:nvPr>
        </p:nvSpPr>
        <p:spPr>
          <a:xfrm>
            <a:off x="4144937" y="4766186"/>
            <a:ext cx="7052388" cy="307777"/>
          </a:xfrm>
          <a:prstGeom prst="rect">
            <a:avLst/>
          </a:prstGeom>
        </p:spPr>
        <p:txBody>
          <a:bodyPr wrap="square" anchor="b">
            <a:noAutofit/>
          </a:bodyPr>
          <a:lstStyle>
            <a:lvl1pPr>
              <a:defRPr kumimoji="0" lang="en-US" sz="1400" i="0" u="none" strike="noStrike" kern="1200" cap="none" spc="-30" normalizeH="0" baseline="0" dirty="0" smtClean="0">
                <a:ln>
                  <a:noFill/>
                </a:ln>
                <a:solidFill>
                  <a:srgbClr val="243746"/>
                </a:solidFill>
                <a:effectLst/>
                <a:uLnTx/>
                <a:uFillTx/>
                <a:latin typeface="Montserrat Medium"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Agenda Item #4</a:t>
            </a:r>
          </a:p>
        </p:txBody>
      </p:sp>
      <p:sp>
        <p:nvSpPr>
          <p:cNvPr id="47" name="Text Placeholder 2">
            <a:extLst>
              <a:ext uri="{FF2B5EF4-FFF2-40B4-BE49-F238E27FC236}">
                <a16:creationId xmlns:a16="http://schemas.microsoft.com/office/drawing/2014/main" id="{CC9302A4-D064-49FC-9F05-4C2FDF42350D}"/>
              </a:ext>
            </a:extLst>
          </p:cNvPr>
          <p:cNvSpPr>
            <a:spLocks noGrp="1"/>
          </p:cNvSpPr>
          <p:nvPr>
            <p:ph type="body" sz="quarter" idx="17" hasCustomPrompt="1"/>
          </p:nvPr>
        </p:nvSpPr>
        <p:spPr>
          <a:xfrm>
            <a:off x="4144937" y="5087884"/>
            <a:ext cx="7052388" cy="261610"/>
          </a:xfrm>
          <a:prstGeom prst="rect">
            <a:avLst/>
          </a:prstGeom>
        </p:spPr>
        <p:txBody>
          <a:bodyPr wrap="square">
            <a:noAutofit/>
          </a:bodyPr>
          <a:lstStyle>
            <a:lvl1pPr>
              <a:defRPr kumimoji="0" lang="en-US" sz="1100" i="0" u="none" strike="noStrike" kern="1200" cap="none" spc="-30" normalizeH="0" baseline="0" dirty="0" smtClean="0">
                <a:ln>
                  <a:noFill/>
                </a:ln>
                <a:solidFill>
                  <a:srgbClr val="243746"/>
                </a:solidFill>
                <a:effectLst/>
                <a:uLnTx/>
                <a:uFillTx/>
                <a:latin typeface="Montserrat" pitchFamily="2" charset="77"/>
                <a:cs typeface="Century Gothic"/>
              </a:defRPr>
            </a:lvl1pPr>
            <a:lvl2pPr>
              <a:defRPr lang="en-US" sz="1091" kern="1200" dirty="0" smtClean="0">
                <a:solidFill>
                  <a:schemeClr val="tx1"/>
                </a:solidFill>
              </a:defRPr>
            </a:lvl2pPr>
            <a:lvl3pPr>
              <a:defRPr lang="en-US" sz="1091" kern="1200" dirty="0" smtClean="0">
                <a:solidFill>
                  <a:schemeClr val="tx1"/>
                </a:solidFill>
              </a:defRPr>
            </a:lvl3pPr>
            <a:lvl4pPr>
              <a:defRPr lang="en-US" sz="1091" kern="1200" dirty="0" smtClean="0">
                <a:solidFill>
                  <a:schemeClr val="tx1"/>
                </a:solidFill>
              </a:defRPr>
            </a:lvl4pPr>
            <a:lvl5pPr>
              <a:defRPr lang="en-US" sz="1091" kern="1200" dirty="0">
                <a:solidFill>
                  <a:schemeClr val="tx1"/>
                </a:solidFill>
              </a:defRPr>
            </a:lvl5pPr>
          </a:lstStyle>
          <a:p>
            <a:pPr marL="7702" marR="0" lvl="0" indent="0" defTabSz="554401" fontAlgn="auto" latinLnBrk="0">
              <a:lnSpc>
                <a:spcPct val="100000"/>
              </a:lnSpc>
              <a:spcBef>
                <a:spcPts val="0"/>
              </a:spcBef>
              <a:spcAft>
                <a:spcPts val="0"/>
              </a:spcAft>
              <a:buClrTx/>
              <a:buSzTx/>
              <a:buFontTx/>
              <a:buNone/>
              <a:tabLst/>
            </a:pPr>
            <a:r>
              <a:rPr lang="en-US"/>
              <a:t>Optional sub-text</a:t>
            </a:r>
          </a:p>
        </p:txBody>
      </p:sp>
    </p:spTree>
    <p:custDataLst>
      <p:tags r:id="rId1"/>
    </p:custDataLst>
    <p:extLst>
      <p:ext uri="{BB962C8B-B14F-4D97-AF65-F5344CB8AC3E}">
        <p14:creationId xmlns:p14="http://schemas.microsoft.com/office/powerpoint/2010/main" val="2430978970"/>
      </p:ext>
    </p:extLst>
  </p:cSld>
  <p:clrMapOvr>
    <a:masterClrMapping/>
  </p:clrMapOvr>
  <p:extLst>
    <p:ext uri="{DCECCB84-F9BA-43D5-87BE-67443E8EF086}">
      <p15:sldGuideLst xmlns:p15="http://schemas.microsoft.com/office/powerpoint/2012/main">
        <p15:guide id="1" orient="horz" pos="6778">
          <p15:clr>
            <a:srgbClr val="FBAE40"/>
          </p15:clr>
        </p15:guide>
        <p15:guide id="2" pos="63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tags" Target="../tags/tag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image" Target="../media/image8.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ustDataLst>
      <p:tags r:id="rId8"/>
    </p:custDataLst>
    <p:extLst>
      <p:ext uri="{BB962C8B-B14F-4D97-AF65-F5344CB8AC3E}">
        <p14:creationId xmlns:p14="http://schemas.microsoft.com/office/powerpoint/2010/main" val="209623077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4" r:id="rId3"/>
    <p:sldLayoutId id="2147483699" r:id="rId4"/>
    <p:sldLayoutId id="2147483700" r:id="rId5"/>
    <p:sldLayoutId id="2147483701" r:id="rId6"/>
  </p:sldLayoutIdLst>
  <p:txStyles>
    <p:titleStyle>
      <a:lvl1pPr eaLnBrk="1" hangingPunct="1">
        <a:defRPr>
          <a:latin typeface="+mj-lt"/>
          <a:ea typeface="+mj-ea"/>
          <a:cs typeface="+mj-cs"/>
        </a:defRPr>
      </a:lvl1pPr>
    </p:titleStyle>
    <p:bodyStyle>
      <a:lvl1pPr marL="0" algn="l" rtl="0" eaLnBrk="1" hangingPunct="1">
        <a:defRPr b="0">
          <a:solidFill>
            <a:srgbClr val="231F20"/>
          </a:solidFill>
          <a:latin typeface="+mn-lt"/>
          <a:ea typeface="+mn-ea"/>
          <a:cs typeface="+mn-cs"/>
        </a:defRPr>
      </a:lvl1pPr>
      <a:lvl2pPr marL="277246" eaLnBrk="1" hangingPunct="1">
        <a:defRPr>
          <a:latin typeface="+mn-lt"/>
          <a:ea typeface="+mn-ea"/>
          <a:cs typeface="+mn-cs"/>
        </a:defRPr>
      </a:lvl2pPr>
      <a:lvl3pPr marL="554492" eaLnBrk="1" hangingPunct="1">
        <a:defRPr>
          <a:latin typeface="+mn-lt"/>
          <a:ea typeface="+mn-ea"/>
          <a:cs typeface="+mn-cs"/>
        </a:defRPr>
      </a:lvl3pPr>
      <a:lvl4pPr marL="831738" eaLnBrk="1" hangingPunct="1">
        <a:defRPr>
          <a:latin typeface="+mn-lt"/>
          <a:ea typeface="+mn-ea"/>
          <a:cs typeface="+mn-cs"/>
        </a:defRPr>
      </a:lvl4pPr>
      <a:lvl5pPr marL="1108984" eaLnBrk="1" hangingPunct="1">
        <a:defRPr>
          <a:latin typeface="+mn-lt"/>
          <a:ea typeface="+mn-ea"/>
          <a:cs typeface="+mn-cs"/>
        </a:defRPr>
      </a:lvl5pPr>
      <a:lvl6pPr marL="1386230" eaLnBrk="1" hangingPunct="1">
        <a:defRPr>
          <a:latin typeface="+mn-lt"/>
          <a:ea typeface="+mn-ea"/>
          <a:cs typeface="+mn-cs"/>
        </a:defRPr>
      </a:lvl6pPr>
      <a:lvl7pPr marL="1663476" eaLnBrk="1" hangingPunct="1">
        <a:defRPr>
          <a:latin typeface="+mn-lt"/>
          <a:ea typeface="+mn-ea"/>
          <a:cs typeface="+mn-cs"/>
        </a:defRPr>
      </a:lvl7pPr>
      <a:lvl8pPr marL="1940723" eaLnBrk="1" hangingPunct="1">
        <a:defRPr>
          <a:latin typeface="+mn-lt"/>
          <a:ea typeface="+mn-ea"/>
          <a:cs typeface="+mn-cs"/>
        </a:defRPr>
      </a:lvl8pPr>
      <a:lvl9pPr marL="2217969" eaLnBrk="1" hangingPunct="1">
        <a:defRPr>
          <a:latin typeface="+mn-lt"/>
          <a:ea typeface="+mn-ea"/>
          <a:cs typeface="+mn-cs"/>
        </a:defRPr>
      </a:lvl9pPr>
    </p:bodyStyle>
    <p:otherStyle>
      <a:lvl1pPr marL="0" eaLnBrk="1" hangingPunct="1">
        <a:defRPr>
          <a:latin typeface="+mn-lt"/>
          <a:ea typeface="+mn-ea"/>
          <a:cs typeface="+mn-cs"/>
        </a:defRPr>
      </a:lvl1pPr>
      <a:lvl2pPr marL="277246" eaLnBrk="1" hangingPunct="1">
        <a:defRPr>
          <a:latin typeface="+mn-lt"/>
          <a:ea typeface="+mn-ea"/>
          <a:cs typeface="+mn-cs"/>
        </a:defRPr>
      </a:lvl2pPr>
      <a:lvl3pPr marL="554492" eaLnBrk="1" hangingPunct="1">
        <a:defRPr>
          <a:latin typeface="+mn-lt"/>
          <a:ea typeface="+mn-ea"/>
          <a:cs typeface="+mn-cs"/>
        </a:defRPr>
      </a:lvl3pPr>
      <a:lvl4pPr marL="831738" eaLnBrk="1" hangingPunct="1">
        <a:defRPr>
          <a:latin typeface="+mn-lt"/>
          <a:ea typeface="+mn-ea"/>
          <a:cs typeface="+mn-cs"/>
        </a:defRPr>
      </a:lvl4pPr>
      <a:lvl5pPr marL="1108984" eaLnBrk="1" hangingPunct="1">
        <a:defRPr>
          <a:latin typeface="+mn-lt"/>
          <a:ea typeface="+mn-ea"/>
          <a:cs typeface="+mn-cs"/>
        </a:defRPr>
      </a:lvl5pPr>
      <a:lvl6pPr marL="1386230" eaLnBrk="1" hangingPunct="1">
        <a:defRPr>
          <a:latin typeface="+mn-lt"/>
          <a:ea typeface="+mn-ea"/>
          <a:cs typeface="+mn-cs"/>
        </a:defRPr>
      </a:lvl6pPr>
      <a:lvl7pPr marL="1663476" eaLnBrk="1" hangingPunct="1">
        <a:defRPr>
          <a:latin typeface="+mn-lt"/>
          <a:ea typeface="+mn-ea"/>
          <a:cs typeface="+mn-cs"/>
        </a:defRPr>
      </a:lvl7pPr>
      <a:lvl8pPr marL="1940723" eaLnBrk="1" hangingPunct="1">
        <a:defRPr>
          <a:latin typeface="+mn-lt"/>
          <a:ea typeface="+mn-ea"/>
          <a:cs typeface="+mn-cs"/>
        </a:defRPr>
      </a:lvl8pPr>
      <a:lvl9pPr marL="2217969"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BA8BE9-D6E2-4A4E-9446-36298CF9A764}"/>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467072" y="6069630"/>
            <a:ext cx="1423267" cy="595143"/>
          </a:xfrm>
          <a:prstGeom prst="rect">
            <a:avLst/>
          </a:prstGeom>
        </p:spPr>
      </p:pic>
    </p:spTree>
    <p:custDataLst>
      <p:tags r:id="rId18"/>
    </p:custDataLst>
    <p:extLst>
      <p:ext uri="{BB962C8B-B14F-4D97-AF65-F5344CB8AC3E}">
        <p14:creationId xmlns:p14="http://schemas.microsoft.com/office/powerpoint/2010/main" val="1902280002"/>
      </p:ext>
    </p:extLst>
  </p:cSld>
  <p:clrMap bg1="lt1" tx1="dk1" bg2="lt2" tx2="dk2" accent1="accent1" accent2="accent2" accent3="accent3" accent4="accent4" accent5="accent5" accent6="accent6" hlink="hlink" folHlink="folHlink"/>
  <p:sldLayoutIdLst>
    <p:sldLayoutId id="2147483679" r:id="rId1"/>
    <p:sldLayoutId id="2147483697" r:id="rId2"/>
    <p:sldLayoutId id="2147483696" r:id="rId3"/>
    <p:sldLayoutId id="2147483690" r:id="rId4"/>
    <p:sldLayoutId id="2147483698" r:id="rId5"/>
    <p:sldLayoutId id="2147483706" r:id="rId6"/>
    <p:sldLayoutId id="2147483707" r:id="rId7"/>
    <p:sldLayoutId id="2147483691" r:id="rId8"/>
    <p:sldLayoutId id="2147483693" r:id="rId9"/>
    <p:sldLayoutId id="2147483695" r:id="rId10"/>
    <p:sldLayoutId id="2147483688" r:id="rId11"/>
    <p:sldLayoutId id="2147483703" r:id="rId12"/>
    <p:sldLayoutId id="2147483704" r:id="rId13"/>
    <p:sldLayoutId id="2147483705" r:id="rId14"/>
    <p:sldLayoutId id="2147483692" r:id="rId15"/>
    <p:sldLayoutId id="2147483694" r:id="rId16"/>
  </p:sldLayoutIdLst>
  <p:txStyles>
    <p:titleStyle>
      <a:lvl1pPr eaLnBrk="1" hangingPunct="1">
        <a:defRPr>
          <a:latin typeface="+mj-lt"/>
          <a:ea typeface="+mj-ea"/>
          <a:cs typeface="+mj-cs"/>
        </a:defRPr>
      </a:lvl1pPr>
    </p:titleStyle>
    <p:bodyStyle>
      <a:lvl1pPr marL="0" algn="l" rtl="0" eaLnBrk="1" hangingPunct="1">
        <a:defRPr b="0">
          <a:solidFill>
            <a:srgbClr val="231F20"/>
          </a:solidFill>
          <a:latin typeface="+mn-lt"/>
          <a:ea typeface="+mn-ea"/>
          <a:cs typeface="+mn-cs"/>
        </a:defRPr>
      </a:lvl1pPr>
      <a:lvl2pPr marL="277246" eaLnBrk="1" hangingPunct="1">
        <a:defRPr>
          <a:latin typeface="+mn-lt"/>
          <a:ea typeface="+mn-ea"/>
          <a:cs typeface="+mn-cs"/>
        </a:defRPr>
      </a:lvl2pPr>
      <a:lvl3pPr marL="554492" eaLnBrk="1" hangingPunct="1">
        <a:defRPr>
          <a:latin typeface="+mn-lt"/>
          <a:ea typeface="+mn-ea"/>
          <a:cs typeface="+mn-cs"/>
        </a:defRPr>
      </a:lvl3pPr>
      <a:lvl4pPr marL="831738" eaLnBrk="1" hangingPunct="1">
        <a:defRPr>
          <a:latin typeface="+mn-lt"/>
          <a:ea typeface="+mn-ea"/>
          <a:cs typeface="+mn-cs"/>
        </a:defRPr>
      </a:lvl4pPr>
      <a:lvl5pPr marL="1108984" eaLnBrk="1" hangingPunct="1">
        <a:defRPr>
          <a:latin typeface="+mn-lt"/>
          <a:ea typeface="+mn-ea"/>
          <a:cs typeface="+mn-cs"/>
        </a:defRPr>
      </a:lvl5pPr>
      <a:lvl6pPr marL="1386230" eaLnBrk="1" hangingPunct="1">
        <a:defRPr>
          <a:latin typeface="+mn-lt"/>
          <a:ea typeface="+mn-ea"/>
          <a:cs typeface="+mn-cs"/>
        </a:defRPr>
      </a:lvl6pPr>
      <a:lvl7pPr marL="1663476" eaLnBrk="1" hangingPunct="1">
        <a:defRPr>
          <a:latin typeface="+mn-lt"/>
          <a:ea typeface="+mn-ea"/>
          <a:cs typeface="+mn-cs"/>
        </a:defRPr>
      </a:lvl7pPr>
      <a:lvl8pPr marL="1940723" eaLnBrk="1" hangingPunct="1">
        <a:defRPr>
          <a:latin typeface="+mn-lt"/>
          <a:ea typeface="+mn-ea"/>
          <a:cs typeface="+mn-cs"/>
        </a:defRPr>
      </a:lvl8pPr>
      <a:lvl9pPr marL="2217969" eaLnBrk="1" hangingPunct="1">
        <a:defRPr>
          <a:latin typeface="+mn-lt"/>
          <a:ea typeface="+mn-ea"/>
          <a:cs typeface="+mn-cs"/>
        </a:defRPr>
      </a:lvl9pPr>
    </p:bodyStyle>
    <p:otherStyle>
      <a:lvl1pPr marL="0" eaLnBrk="1" hangingPunct="1">
        <a:defRPr>
          <a:latin typeface="+mn-lt"/>
          <a:ea typeface="+mn-ea"/>
          <a:cs typeface="+mn-cs"/>
        </a:defRPr>
      </a:lvl1pPr>
      <a:lvl2pPr marL="277246" eaLnBrk="1" hangingPunct="1">
        <a:defRPr>
          <a:latin typeface="+mn-lt"/>
          <a:ea typeface="+mn-ea"/>
          <a:cs typeface="+mn-cs"/>
        </a:defRPr>
      </a:lvl2pPr>
      <a:lvl3pPr marL="554492" eaLnBrk="1" hangingPunct="1">
        <a:defRPr>
          <a:latin typeface="+mn-lt"/>
          <a:ea typeface="+mn-ea"/>
          <a:cs typeface="+mn-cs"/>
        </a:defRPr>
      </a:lvl3pPr>
      <a:lvl4pPr marL="831738" eaLnBrk="1" hangingPunct="1">
        <a:defRPr>
          <a:latin typeface="+mn-lt"/>
          <a:ea typeface="+mn-ea"/>
          <a:cs typeface="+mn-cs"/>
        </a:defRPr>
      </a:lvl4pPr>
      <a:lvl5pPr marL="1108984" eaLnBrk="1" hangingPunct="1">
        <a:defRPr>
          <a:latin typeface="+mn-lt"/>
          <a:ea typeface="+mn-ea"/>
          <a:cs typeface="+mn-cs"/>
        </a:defRPr>
      </a:lvl5pPr>
      <a:lvl6pPr marL="1386230" eaLnBrk="1" hangingPunct="1">
        <a:defRPr>
          <a:latin typeface="+mn-lt"/>
          <a:ea typeface="+mn-ea"/>
          <a:cs typeface="+mn-cs"/>
        </a:defRPr>
      </a:lvl6pPr>
      <a:lvl7pPr marL="1663476" eaLnBrk="1" hangingPunct="1">
        <a:defRPr>
          <a:latin typeface="+mn-lt"/>
          <a:ea typeface="+mn-ea"/>
          <a:cs typeface="+mn-cs"/>
        </a:defRPr>
      </a:lvl7pPr>
      <a:lvl8pPr marL="1940723" eaLnBrk="1" hangingPunct="1">
        <a:defRPr>
          <a:latin typeface="+mn-lt"/>
          <a:ea typeface="+mn-ea"/>
          <a:cs typeface="+mn-cs"/>
        </a:defRPr>
      </a:lvl8pPr>
      <a:lvl9pPr marL="2217969"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668901-AED1-FE4A-AAE9-A5C8F0545219}"/>
              </a:ext>
            </a:extLst>
          </p:cNvPr>
          <p:cNvSpPr/>
          <p:nvPr userDrawn="1"/>
        </p:nvSpPr>
        <p:spPr>
          <a:xfrm>
            <a:off x="0" y="0"/>
            <a:ext cx="12192000" cy="6858000"/>
          </a:xfrm>
          <a:prstGeom prst="rect">
            <a:avLst/>
          </a:prstGeom>
          <a:solidFill>
            <a:srgbClr val="2436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54EB0C-095D-704E-BDB8-9FD0DB0A49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6870" y="2356891"/>
            <a:ext cx="4288436" cy="2144218"/>
          </a:xfrm>
          <a:prstGeom prst="rect">
            <a:avLst/>
          </a:prstGeom>
        </p:spPr>
      </p:pic>
    </p:spTree>
    <p:extLst>
      <p:ext uri="{BB962C8B-B14F-4D97-AF65-F5344CB8AC3E}">
        <p14:creationId xmlns:p14="http://schemas.microsoft.com/office/powerpoint/2010/main" val="3407655937"/>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5555E161-59CA-B93E-1016-7040B2697087}"/>
              </a:ext>
            </a:extLst>
          </p:cNvPr>
          <p:cNvSpPr>
            <a:spLocks noGrp="1"/>
          </p:cNvSpPr>
          <p:nvPr>
            <p:ph type="body" sz="quarter" idx="10"/>
          </p:nvPr>
        </p:nvSpPr>
        <p:spPr>
          <a:xfrm>
            <a:off x="550370" y="1811507"/>
            <a:ext cx="6560468" cy="840230"/>
          </a:xfrm>
        </p:spPr>
        <p:txBody>
          <a:bodyPr/>
          <a:lstStyle/>
          <a:p>
            <a:r>
              <a:rPr lang="en-US" sz="5400"/>
              <a:t>What’s In It For Us?</a:t>
            </a:r>
          </a:p>
        </p:txBody>
      </p:sp>
      <p:sp>
        <p:nvSpPr>
          <p:cNvPr id="12" name="Text Placeholder 2">
            <a:extLst>
              <a:ext uri="{FF2B5EF4-FFF2-40B4-BE49-F238E27FC236}">
                <a16:creationId xmlns:a16="http://schemas.microsoft.com/office/drawing/2014/main" id="{FB9C1F71-B1BE-C581-D49F-917468BFD387}"/>
              </a:ext>
            </a:extLst>
          </p:cNvPr>
          <p:cNvSpPr>
            <a:spLocks noGrp="1"/>
          </p:cNvSpPr>
          <p:nvPr>
            <p:ph type="body" sz="quarter" idx="11"/>
          </p:nvPr>
        </p:nvSpPr>
        <p:spPr>
          <a:xfrm>
            <a:off x="550370" y="2790897"/>
            <a:ext cx="6560468" cy="840230"/>
          </a:xfrm>
        </p:spPr>
        <p:txBody>
          <a:bodyPr/>
          <a:lstStyle/>
          <a:p>
            <a:r>
              <a:rPr lang="en-US" sz="1800">
                <a:effectLst/>
                <a:latin typeface="Calibri" panose="020F0502020204030204" pitchFamily="34" charset="0"/>
                <a:ea typeface="Calibri" panose="020F0502020204030204" pitchFamily="34" charset="0"/>
              </a:rPr>
              <a:t>Where will Generative AI have the most meaningful impact on the M&amp;A process and where might it work best in concert with existing techniques?</a:t>
            </a:r>
          </a:p>
        </p:txBody>
      </p:sp>
      <p:sp>
        <p:nvSpPr>
          <p:cNvPr id="9" name="Text Placeholder 2">
            <a:extLst>
              <a:ext uri="{FF2B5EF4-FFF2-40B4-BE49-F238E27FC236}">
                <a16:creationId xmlns:a16="http://schemas.microsoft.com/office/drawing/2014/main" id="{A3C11D73-A149-2FAA-32B2-8A228033DD11}"/>
              </a:ext>
            </a:extLst>
          </p:cNvPr>
          <p:cNvSpPr txBox="1">
            <a:spLocks/>
          </p:cNvSpPr>
          <p:nvPr/>
        </p:nvSpPr>
        <p:spPr>
          <a:xfrm>
            <a:off x="550370" y="4723971"/>
            <a:ext cx="6560468" cy="674031"/>
          </a:xfrm>
          <a:prstGeom prst="rect">
            <a:avLst/>
          </a:prstGeom>
          <a:noFill/>
        </p:spPr>
        <p:txBody>
          <a:bodyPr wrap="square" rtlCol="0">
            <a:spAutoFit/>
          </a:bodyPr>
          <a:lstStyle>
            <a:lvl1pPr marL="0" algn="l" rtl="0" eaLnBrk="1" hangingPunct="1">
              <a:lnSpc>
                <a:spcPct val="90000"/>
              </a:lnSpc>
              <a:spcAft>
                <a:spcPts val="1000"/>
              </a:spcAft>
              <a:defRPr lang="en-US" sz="2200" b="0" kern="1200" smtClean="0">
                <a:solidFill>
                  <a:schemeClr val="bg1"/>
                </a:solidFill>
                <a:latin typeface="Montserrat Medium" pitchFamily="2" charset="77"/>
                <a:ea typeface="+mn-ea"/>
                <a:cs typeface="+mn-cs"/>
              </a:defRPr>
            </a:lvl1pPr>
            <a:lvl2pPr marL="277246" eaLnBrk="1" hangingPunct="1">
              <a:defRPr lang="en-US" sz="1091" kern="1200" smtClean="0">
                <a:solidFill>
                  <a:schemeClr val="tx1"/>
                </a:solidFill>
                <a:latin typeface="+mn-lt"/>
                <a:ea typeface="+mn-ea"/>
                <a:cs typeface="+mn-cs"/>
              </a:defRPr>
            </a:lvl2pPr>
            <a:lvl3pPr marL="554492" eaLnBrk="1" hangingPunct="1">
              <a:defRPr lang="en-US" sz="1091" kern="1200" smtClean="0">
                <a:solidFill>
                  <a:schemeClr val="tx1"/>
                </a:solidFill>
                <a:latin typeface="+mn-lt"/>
                <a:ea typeface="+mn-ea"/>
                <a:cs typeface="+mn-cs"/>
              </a:defRPr>
            </a:lvl3pPr>
            <a:lvl4pPr marL="831738" eaLnBrk="1" hangingPunct="1">
              <a:defRPr lang="en-US" sz="1091" kern="1200" smtClean="0">
                <a:solidFill>
                  <a:schemeClr val="tx1"/>
                </a:solidFill>
                <a:latin typeface="+mn-lt"/>
                <a:ea typeface="+mn-ea"/>
                <a:cs typeface="+mn-cs"/>
              </a:defRPr>
            </a:lvl4pPr>
            <a:lvl5pPr marL="1108984" eaLnBrk="1" hangingPunct="1">
              <a:defRPr lang="en-US" sz="1091" kern="1200">
                <a:solidFill>
                  <a:schemeClr val="tx1"/>
                </a:solidFill>
                <a:latin typeface="+mn-lt"/>
                <a:ea typeface="+mn-ea"/>
                <a:cs typeface="+mn-cs"/>
              </a:defRPr>
            </a:lvl5pPr>
            <a:lvl6pPr marL="1386230" eaLnBrk="1" hangingPunct="1">
              <a:defRPr>
                <a:latin typeface="+mn-lt"/>
                <a:ea typeface="+mn-ea"/>
                <a:cs typeface="+mn-cs"/>
              </a:defRPr>
            </a:lvl6pPr>
            <a:lvl7pPr marL="1663476" eaLnBrk="1" hangingPunct="1">
              <a:defRPr>
                <a:latin typeface="+mn-lt"/>
                <a:ea typeface="+mn-ea"/>
                <a:cs typeface="+mn-cs"/>
              </a:defRPr>
            </a:lvl7pPr>
            <a:lvl8pPr marL="1940723" eaLnBrk="1" hangingPunct="1">
              <a:defRPr>
                <a:latin typeface="+mn-lt"/>
                <a:ea typeface="+mn-ea"/>
                <a:cs typeface="+mn-cs"/>
              </a:defRPr>
            </a:lvl8pPr>
            <a:lvl9pPr marL="2217969" eaLnBrk="1" hangingPunct="1">
              <a:defRPr>
                <a:latin typeface="+mn-lt"/>
                <a:ea typeface="+mn-ea"/>
                <a:cs typeface="+mn-cs"/>
              </a:defRPr>
            </a:lvl9pPr>
          </a:lstStyle>
          <a:p>
            <a:pPr defTabSz="914400"/>
            <a:r>
              <a:rPr lang="en-US" sz="1400">
                <a:latin typeface="Calibri" panose="020F0502020204030204" pitchFamily="34" charset="0"/>
                <a:ea typeface="Calibri" panose="020F0502020204030204" pitchFamily="34" charset="0"/>
              </a:rPr>
              <a:t>Richard Robbins</a:t>
            </a:r>
            <a:br>
              <a:rPr lang="en-US" sz="1400">
                <a:latin typeface="Calibri" panose="020F0502020204030204" pitchFamily="34" charset="0"/>
                <a:ea typeface="Calibri" panose="020F0502020204030204" pitchFamily="34" charset="0"/>
              </a:rPr>
            </a:br>
            <a:r>
              <a:rPr lang="en-US" sz="1400">
                <a:latin typeface="Calibri" panose="020F0502020204030204" pitchFamily="34" charset="0"/>
                <a:ea typeface="Calibri" panose="020F0502020204030204" pitchFamily="34" charset="0"/>
              </a:rPr>
              <a:t>Managing Director, Applied Artificial Intelligence</a:t>
            </a:r>
            <a:br>
              <a:rPr lang="en-US" sz="1400">
                <a:latin typeface="Calibri" panose="020F0502020204030204" pitchFamily="34" charset="0"/>
                <a:ea typeface="Calibri" panose="020F0502020204030204" pitchFamily="34" charset="0"/>
              </a:rPr>
            </a:br>
            <a:r>
              <a:rPr lang="en-US" sz="1400">
                <a:latin typeface="Calibri" panose="020F0502020204030204" pitchFamily="34" charset="0"/>
                <a:ea typeface="Calibri" panose="020F0502020204030204" pitchFamily="34" charset="0"/>
              </a:rPr>
              <a:t>Epiq | Legal Solutions</a:t>
            </a:r>
          </a:p>
        </p:txBody>
      </p:sp>
    </p:spTree>
    <p:custDataLst>
      <p:tags r:id="rId1"/>
    </p:custDataLst>
    <p:extLst>
      <p:ext uri="{BB962C8B-B14F-4D97-AF65-F5344CB8AC3E}">
        <p14:creationId xmlns:p14="http://schemas.microsoft.com/office/powerpoint/2010/main" val="1108260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226F-396C-CB13-2253-3856C000CBC2}"/>
              </a:ext>
            </a:extLst>
          </p:cNvPr>
          <p:cNvSpPr>
            <a:spLocks noGrp="1"/>
          </p:cNvSpPr>
          <p:nvPr>
            <p:ph type="title"/>
          </p:nvPr>
        </p:nvSpPr>
        <p:spPr/>
        <p:txBody>
          <a:bodyPr/>
          <a:lstStyle/>
          <a:p>
            <a:r>
              <a:rPr lang="en-US"/>
              <a:t>The “Classic” Machine Learning Approach for Due Diligence</a:t>
            </a:r>
          </a:p>
        </p:txBody>
      </p:sp>
      <p:sp>
        <p:nvSpPr>
          <p:cNvPr id="3" name="Text Placeholder 2">
            <a:extLst>
              <a:ext uri="{FF2B5EF4-FFF2-40B4-BE49-F238E27FC236}">
                <a16:creationId xmlns:a16="http://schemas.microsoft.com/office/drawing/2014/main" id="{50E68CEC-2A9B-2BA3-7EBF-9E88F2101793}"/>
              </a:ext>
            </a:extLst>
          </p:cNvPr>
          <p:cNvSpPr>
            <a:spLocks noGrp="1"/>
          </p:cNvSpPr>
          <p:nvPr>
            <p:ph type="body" idx="10"/>
          </p:nvPr>
        </p:nvSpPr>
        <p:spPr>
          <a:xfrm>
            <a:off x="597538" y="1334786"/>
            <a:ext cx="10634807" cy="5081409"/>
          </a:xfrm>
        </p:spPr>
        <p:txBody>
          <a:bodyPr/>
          <a:lstStyle/>
          <a:p>
            <a:pPr marL="285750" indent="-285750">
              <a:buFont typeface="Arial" panose="020B0604020202020204" pitchFamily="34" charset="0"/>
              <a:buChar char="•"/>
            </a:pPr>
            <a:r>
              <a:rPr lang="en-US"/>
              <a:t>“Classic” due diligence AI tools rely on a variety of traditional machine learning techniques to identify terms in contracts and common language patterns among contracts.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There are also models that rely on “transformer-based” approaches (just like Generative AI), but which are purpose built for narrow tasks like contract analytics and lack the flexibility of Generative AI models.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While the current situation is fluid, Generative AI is not yet as good or efficient as purpose trained models for identifying the terms in contracts we care about during due diligence review.  See </a:t>
            </a:r>
            <a:r>
              <a:rPr lang="en-US" err="1"/>
              <a:t>Savelka</a:t>
            </a:r>
            <a:r>
              <a:rPr lang="en-US"/>
              <a:t>, May 2023, Unlocking Practical Applications in Legal Domain: Evaluation of GPT for Zero-Shot Semantic Annotation of Legal Texts.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On the other hand, the problem with the traditional tools is that they are built to identify the text of interest, they are not built to help us think about what that text means.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i="1"/>
              <a:t>An attorney delivers a large collection of documents to you and says, “Here are those provisions you asked me to find.”  You reply, “That’s great.  Which ones do we care about?”  Awkward silence . . . </a:t>
            </a:r>
          </a:p>
        </p:txBody>
      </p:sp>
    </p:spTree>
    <p:extLst>
      <p:ext uri="{BB962C8B-B14F-4D97-AF65-F5344CB8AC3E}">
        <p14:creationId xmlns:p14="http://schemas.microsoft.com/office/powerpoint/2010/main" val="415834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E429-5851-4E20-E137-0C01C5B8097A}"/>
              </a:ext>
            </a:extLst>
          </p:cNvPr>
          <p:cNvSpPr>
            <a:spLocks noGrp="1"/>
          </p:cNvSpPr>
          <p:nvPr>
            <p:ph type="title"/>
          </p:nvPr>
        </p:nvSpPr>
        <p:spPr/>
        <p:txBody>
          <a:bodyPr/>
          <a:lstStyle/>
          <a:p>
            <a:r>
              <a:rPr lang="en-US"/>
              <a:t>Sometimes You Need A Hammer And A Screwdriver</a:t>
            </a:r>
          </a:p>
        </p:txBody>
      </p:sp>
      <p:sp>
        <p:nvSpPr>
          <p:cNvPr id="3" name="Text Placeholder 2">
            <a:extLst>
              <a:ext uri="{FF2B5EF4-FFF2-40B4-BE49-F238E27FC236}">
                <a16:creationId xmlns:a16="http://schemas.microsoft.com/office/drawing/2014/main" id="{35452A4C-6C80-74B6-C031-A1BF2156D284}"/>
              </a:ext>
            </a:extLst>
          </p:cNvPr>
          <p:cNvSpPr>
            <a:spLocks noGrp="1"/>
          </p:cNvSpPr>
          <p:nvPr>
            <p:ph type="body" idx="10"/>
          </p:nvPr>
        </p:nvSpPr>
        <p:spPr>
          <a:xfrm>
            <a:off x="597538" y="1334785"/>
            <a:ext cx="11061062" cy="5205163"/>
          </a:xfrm>
        </p:spPr>
        <p:txBody>
          <a:bodyPr/>
          <a:lstStyle/>
          <a:p>
            <a:r>
              <a:rPr lang="en-US" b="1"/>
              <a:t>When it comes to due diligence, the right approach is almost certainly a hybrid approach.</a:t>
            </a:r>
          </a:p>
          <a:p>
            <a:endParaRPr lang="en-US"/>
          </a:p>
          <a:p>
            <a:r>
              <a:rPr lang="en-US"/>
              <a:t>For now, the best systems should rely first on traditional machine learning or other proven techniques to isolate terms of interest.  Then, rather than stopping, the isolated terms and relevant contextual information should be fed into a Generative AI model for further analysis and refinement.</a:t>
            </a:r>
          </a:p>
          <a:p>
            <a:endParaRPr lang="en-US"/>
          </a:p>
          <a:p>
            <a:r>
              <a:rPr lang="en-US"/>
              <a:t>A simple illustration. </a:t>
            </a:r>
          </a:p>
          <a:p>
            <a:pPr marL="285750" indent="-285750">
              <a:buFont typeface="Arial" panose="020B0604020202020204" pitchFamily="34" charset="0"/>
              <a:buChar char="•"/>
            </a:pPr>
            <a:r>
              <a:rPr lang="en-US"/>
              <a:t>You want to identify termination for convenience provisions;</a:t>
            </a:r>
          </a:p>
          <a:p>
            <a:pPr marL="285750" indent="-285750">
              <a:buFont typeface="Arial" panose="020B0604020202020204" pitchFamily="34" charset="0"/>
              <a:buChar char="•"/>
            </a:pPr>
            <a:r>
              <a:rPr lang="en-US"/>
              <a:t>Your existing tool can isolate a termination provision but can’t analyze it;</a:t>
            </a:r>
          </a:p>
          <a:p>
            <a:pPr marL="285750" indent="-285750">
              <a:buFont typeface="Arial" panose="020B0604020202020204" pitchFamily="34" charset="0"/>
              <a:buChar char="•"/>
            </a:pPr>
            <a:r>
              <a:rPr lang="en-US"/>
              <a:t>Let the Generative AI tool take the output of your existing tool and with a bit of prompt engineering, let it analyze the text. </a:t>
            </a:r>
          </a:p>
          <a:p>
            <a:endParaRPr lang="en-US"/>
          </a:p>
          <a:p>
            <a:r>
              <a:rPr lang="en-US"/>
              <a:t>I am not suggesting that you should have to do that.  </a:t>
            </a:r>
          </a:p>
          <a:p>
            <a:endParaRPr lang="en-US"/>
          </a:p>
          <a:p>
            <a:r>
              <a:rPr lang="en-US"/>
              <a:t>Expect due diligence tool vendors to harness what they are already good at in concert with Generative AI to move us closer to the analytical power we wanted all along.</a:t>
            </a:r>
          </a:p>
          <a:p>
            <a:endParaRPr lang="en-US"/>
          </a:p>
          <a:p>
            <a:r>
              <a:rPr lang="en-US" b="1" i="1"/>
              <a:t>“Don’t just point at it, tell me what it means . . .”</a:t>
            </a:r>
          </a:p>
          <a:p>
            <a:endParaRPr lang="en-US"/>
          </a:p>
          <a:p>
            <a:endParaRPr lang="en-US"/>
          </a:p>
          <a:p>
            <a:endParaRPr lang="en-US"/>
          </a:p>
          <a:p>
            <a:endParaRPr lang="en-US"/>
          </a:p>
          <a:p>
            <a:endParaRPr lang="en-US"/>
          </a:p>
          <a:p>
            <a:endParaRPr lang="en-US"/>
          </a:p>
          <a:p>
            <a:endParaRPr lang="en-US"/>
          </a:p>
          <a:p>
            <a:endParaRPr lang="en-US"/>
          </a:p>
          <a:p>
            <a:endParaRPr lang="en-US"/>
          </a:p>
          <a:p>
            <a:r>
              <a:rPr lang="en-US"/>
              <a:t>We should expect our due diligence vendors to take this best of both worlds approach.</a:t>
            </a:r>
          </a:p>
        </p:txBody>
      </p:sp>
    </p:spTree>
    <p:extLst>
      <p:ext uri="{BB962C8B-B14F-4D97-AF65-F5344CB8AC3E}">
        <p14:creationId xmlns:p14="http://schemas.microsoft.com/office/powerpoint/2010/main" val="6505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B745D-26D8-4B7D-ACE1-51D70A417CB3}"/>
              </a:ext>
            </a:extLst>
          </p:cNvPr>
          <p:cNvSpPr>
            <a:spLocks noGrp="1"/>
          </p:cNvSpPr>
          <p:nvPr>
            <p:ph type="body" sz="quarter" idx="10"/>
          </p:nvPr>
        </p:nvSpPr>
        <p:spPr/>
        <p:txBody>
          <a:bodyPr/>
          <a:lstStyle/>
          <a:p>
            <a:r>
              <a:rPr lang="en-US"/>
              <a:t>Implications for Negotiations and Drafting</a:t>
            </a:r>
          </a:p>
          <a:p>
            <a:endParaRPr lang="en-US"/>
          </a:p>
        </p:txBody>
      </p:sp>
      <p:sp>
        <p:nvSpPr>
          <p:cNvPr id="3" name="Text Placeholder 2">
            <a:extLst>
              <a:ext uri="{FF2B5EF4-FFF2-40B4-BE49-F238E27FC236}">
                <a16:creationId xmlns:a16="http://schemas.microsoft.com/office/drawing/2014/main" id="{2365F4B3-5FA2-4837-B7AA-1352E77ED57A}"/>
              </a:ext>
            </a:extLst>
          </p:cNvPr>
          <p:cNvSpPr>
            <a:spLocks noGrp="1"/>
          </p:cNvSpPr>
          <p:nvPr>
            <p:ph type="body" sz="quarter" idx="11"/>
          </p:nvPr>
        </p:nvSpPr>
        <p:spPr>
          <a:xfrm>
            <a:off x="729213" y="4343401"/>
            <a:ext cx="9472062" cy="1341782"/>
          </a:xfrm>
        </p:spPr>
        <p:txBody>
          <a:bodyPr/>
          <a:lstStyle/>
          <a:p>
            <a:r>
              <a:rPr lang="en-US"/>
              <a:t>We can negotiate from a better-informed perspective and draft what we want faster.</a:t>
            </a:r>
          </a:p>
        </p:txBody>
      </p:sp>
    </p:spTree>
    <p:custDataLst>
      <p:tags r:id="rId1"/>
    </p:custDataLst>
    <p:extLst>
      <p:ext uri="{BB962C8B-B14F-4D97-AF65-F5344CB8AC3E}">
        <p14:creationId xmlns:p14="http://schemas.microsoft.com/office/powerpoint/2010/main" val="169705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5A42-5CDE-E130-4374-0A1A0D008E95}"/>
              </a:ext>
            </a:extLst>
          </p:cNvPr>
          <p:cNvSpPr>
            <a:spLocks noGrp="1"/>
          </p:cNvSpPr>
          <p:nvPr>
            <p:ph type="title"/>
          </p:nvPr>
        </p:nvSpPr>
        <p:spPr/>
        <p:txBody>
          <a:bodyPr/>
          <a:lstStyle/>
          <a:p>
            <a:r>
              <a:rPr lang="en-US"/>
              <a:t>Negotiate Smarter</a:t>
            </a:r>
          </a:p>
        </p:txBody>
      </p:sp>
      <p:sp>
        <p:nvSpPr>
          <p:cNvPr id="3" name="Text Placeholder 2">
            <a:extLst>
              <a:ext uri="{FF2B5EF4-FFF2-40B4-BE49-F238E27FC236}">
                <a16:creationId xmlns:a16="http://schemas.microsoft.com/office/drawing/2014/main" id="{5AD670A9-AEE0-88E4-F875-7D3B643F8615}"/>
              </a:ext>
            </a:extLst>
          </p:cNvPr>
          <p:cNvSpPr>
            <a:spLocks noGrp="1"/>
          </p:cNvSpPr>
          <p:nvPr>
            <p:ph type="body" idx="10"/>
          </p:nvPr>
        </p:nvSpPr>
        <p:spPr>
          <a:xfrm>
            <a:off x="582300" y="1667294"/>
            <a:ext cx="3101625" cy="2972519"/>
          </a:xfrm>
        </p:spPr>
        <p:txBody>
          <a:bodyPr/>
          <a:lstStyle/>
          <a:p>
            <a:pPr marL="285750" indent="-285750">
              <a:buFont typeface="Arial" panose="020B0604020202020204" pitchFamily="34" charset="0"/>
              <a:buChar char="•"/>
            </a:pPr>
            <a:r>
              <a:rPr lang="en-US"/>
              <a:t>Generative AI makes it easier for you to isolate key terms in relevant precedent when negotiating. </a:t>
            </a:r>
          </a:p>
        </p:txBody>
      </p:sp>
      <p:sp>
        <p:nvSpPr>
          <p:cNvPr id="4" name="Text Placeholder 2">
            <a:extLst>
              <a:ext uri="{FF2B5EF4-FFF2-40B4-BE49-F238E27FC236}">
                <a16:creationId xmlns:a16="http://schemas.microsoft.com/office/drawing/2014/main" id="{F2316223-E78A-6E9E-9160-0C72ADA170B0}"/>
              </a:ext>
            </a:extLst>
          </p:cNvPr>
          <p:cNvSpPr txBox="1">
            <a:spLocks/>
          </p:cNvSpPr>
          <p:nvPr/>
        </p:nvSpPr>
        <p:spPr>
          <a:xfrm>
            <a:off x="4169820" y="1667291"/>
            <a:ext cx="3101625" cy="2972519"/>
          </a:xfrm>
          <a:prstGeom prst="rect">
            <a:avLst/>
          </a:prstGeom>
        </p:spPr>
        <p:txBody>
          <a:bodyPr lIns="0" tIns="0" rIns="0" bIns="0"/>
          <a:lstStyle>
            <a:lvl1pPr marL="0" algn="l" rtl="0" eaLnBrk="1" hangingPunct="1">
              <a:defRPr sz="1789" b="0" i="0">
                <a:solidFill>
                  <a:schemeClr val="tx1"/>
                </a:solidFill>
                <a:latin typeface="Montserrat" panose="00000500000000000000" pitchFamily="2" charset="0"/>
                <a:ea typeface="+mn-ea"/>
                <a:cs typeface="Montserrat" panose="00000500000000000000" pitchFamily="2" charset="0"/>
              </a:defRPr>
            </a:lvl1pPr>
            <a:lvl2pPr marL="277246" eaLnBrk="1" hangingPunct="1">
              <a:defRPr>
                <a:latin typeface="+mn-lt"/>
                <a:ea typeface="+mn-ea"/>
                <a:cs typeface="+mn-cs"/>
              </a:defRPr>
            </a:lvl2pPr>
            <a:lvl3pPr marL="554492" eaLnBrk="1" hangingPunct="1">
              <a:defRPr>
                <a:latin typeface="+mn-lt"/>
                <a:ea typeface="+mn-ea"/>
                <a:cs typeface="+mn-cs"/>
              </a:defRPr>
            </a:lvl3pPr>
            <a:lvl4pPr marL="831738" eaLnBrk="1" hangingPunct="1">
              <a:defRPr>
                <a:latin typeface="+mn-lt"/>
                <a:ea typeface="+mn-ea"/>
                <a:cs typeface="+mn-cs"/>
              </a:defRPr>
            </a:lvl4pPr>
            <a:lvl5pPr marL="1108984" eaLnBrk="1" hangingPunct="1">
              <a:defRPr>
                <a:latin typeface="+mn-lt"/>
                <a:ea typeface="+mn-ea"/>
                <a:cs typeface="+mn-cs"/>
              </a:defRPr>
            </a:lvl5pPr>
            <a:lvl6pPr marL="1386230" eaLnBrk="1" hangingPunct="1">
              <a:defRPr>
                <a:latin typeface="+mn-lt"/>
                <a:ea typeface="+mn-ea"/>
                <a:cs typeface="+mn-cs"/>
              </a:defRPr>
            </a:lvl6pPr>
            <a:lvl7pPr marL="1663476" eaLnBrk="1" hangingPunct="1">
              <a:defRPr>
                <a:latin typeface="+mn-lt"/>
                <a:ea typeface="+mn-ea"/>
                <a:cs typeface="+mn-cs"/>
              </a:defRPr>
            </a:lvl7pPr>
            <a:lvl8pPr marL="1940723" eaLnBrk="1" hangingPunct="1">
              <a:defRPr>
                <a:latin typeface="+mn-lt"/>
                <a:ea typeface="+mn-ea"/>
                <a:cs typeface="+mn-cs"/>
              </a:defRPr>
            </a:lvl8pPr>
            <a:lvl9pPr marL="2217969" eaLnBrk="1" hangingPunct="1">
              <a:defRPr>
                <a:latin typeface="+mn-lt"/>
                <a:ea typeface="+mn-ea"/>
                <a:cs typeface="+mn-cs"/>
              </a:defRPr>
            </a:lvl9pPr>
          </a:lstStyle>
          <a:p>
            <a:pPr marL="285750" indent="-285750" defTabSz="914400">
              <a:buFont typeface="Arial" panose="020B0604020202020204" pitchFamily="34" charset="0"/>
              <a:buChar char="•"/>
            </a:pPr>
            <a:r>
              <a:rPr lang="en-US" kern="0"/>
              <a:t>It will be easier to build collections of the right reference deals to be better placed to argue what is or isn’t current market on a specific point, within a well-defined market and time frame.  </a:t>
            </a:r>
          </a:p>
        </p:txBody>
      </p:sp>
      <p:sp>
        <p:nvSpPr>
          <p:cNvPr id="5" name="Text Placeholder 2">
            <a:extLst>
              <a:ext uri="{FF2B5EF4-FFF2-40B4-BE49-F238E27FC236}">
                <a16:creationId xmlns:a16="http://schemas.microsoft.com/office/drawing/2014/main" id="{11D36416-7FF0-8A3A-BE09-EEE0618FE17A}"/>
              </a:ext>
            </a:extLst>
          </p:cNvPr>
          <p:cNvSpPr txBox="1">
            <a:spLocks/>
          </p:cNvSpPr>
          <p:nvPr/>
        </p:nvSpPr>
        <p:spPr>
          <a:xfrm>
            <a:off x="7757340" y="1667291"/>
            <a:ext cx="3101625" cy="2972519"/>
          </a:xfrm>
          <a:prstGeom prst="rect">
            <a:avLst/>
          </a:prstGeom>
        </p:spPr>
        <p:txBody>
          <a:bodyPr lIns="0" tIns="0" rIns="0" bIns="0"/>
          <a:lstStyle>
            <a:lvl1pPr marL="0" algn="l" rtl="0" eaLnBrk="1" hangingPunct="1">
              <a:defRPr sz="1789" b="0" i="0">
                <a:solidFill>
                  <a:schemeClr val="tx1"/>
                </a:solidFill>
                <a:latin typeface="Montserrat" panose="00000500000000000000" pitchFamily="2" charset="0"/>
                <a:ea typeface="+mn-ea"/>
                <a:cs typeface="Montserrat" panose="00000500000000000000" pitchFamily="2" charset="0"/>
              </a:defRPr>
            </a:lvl1pPr>
            <a:lvl2pPr marL="277246" eaLnBrk="1" hangingPunct="1">
              <a:defRPr>
                <a:latin typeface="+mn-lt"/>
                <a:ea typeface="+mn-ea"/>
                <a:cs typeface="+mn-cs"/>
              </a:defRPr>
            </a:lvl2pPr>
            <a:lvl3pPr marL="554492" eaLnBrk="1" hangingPunct="1">
              <a:defRPr>
                <a:latin typeface="+mn-lt"/>
                <a:ea typeface="+mn-ea"/>
                <a:cs typeface="+mn-cs"/>
              </a:defRPr>
            </a:lvl3pPr>
            <a:lvl4pPr marL="831738" eaLnBrk="1" hangingPunct="1">
              <a:defRPr>
                <a:latin typeface="+mn-lt"/>
                <a:ea typeface="+mn-ea"/>
                <a:cs typeface="+mn-cs"/>
              </a:defRPr>
            </a:lvl4pPr>
            <a:lvl5pPr marL="1108984" eaLnBrk="1" hangingPunct="1">
              <a:defRPr>
                <a:latin typeface="+mn-lt"/>
                <a:ea typeface="+mn-ea"/>
                <a:cs typeface="+mn-cs"/>
              </a:defRPr>
            </a:lvl5pPr>
            <a:lvl6pPr marL="1386230" eaLnBrk="1" hangingPunct="1">
              <a:defRPr>
                <a:latin typeface="+mn-lt"/>
                <a:ea typeface="+mn-ea"/>
                <a:cs typeface="+mn-cs"/>
              </a:defRPr>
            </a:lvl6pPr>
            <a:lvl7pPr marL="1663476" eaLnBrk="1" hangingPunct="1">
              <a:defRPr>
                <a:latin typeface="+mn-lt"/>
                <a:ea typeface="+mn-ea"/>
                <a:cs typeface="+mn-cs"/>
              </a:defRPr>
            </a:lvl7pPr>
            <a:lvl8pPr marL="1940723" eaLnBrk="1" hangingPunct="1">
              <a:defRPr>
                <a:latin typeface="+mn-lt"/>
                <a:ea typeface="+mn-ea"/>
                <a:cs typeface="+mn-cs"/>
              </a:defRPr>
            </a:lvl8pPr>
            <a:lvl9pPr marL="2217969" eaLnBrk="1" hangingPunct="1">
              <a:defRPr>
                <a:latin typeface="+mn-lt"/>
                <a:ea typeface="+mn-ea"/>
                <a:cs typeface="+mn-cs"/>
              </a:defRPr>
            </a:lvl9pPr>
          </a:lstStyle>
          <a:p>
            <a:pPr marL="285750" indent="-285750" defTabSz="914400">
              <a:buFont typeface="Arial" panose="020B0604020202020204" pitchFamily="34" charset="0"/>
              <a:buChar char="•"/>
            </a:pPr>
            <a:r>
              <a:rPr lang="en-US" kern="0"/>
              <a:t>It will be easier to have amass the right information about what your client has or has not accepted before as well as what your counterparty has done.</a:t>
            </a:r>
          </a:p>
        </p:txBody>
      </p:sp>
    </p:spTree>
    <p:extLst>
      <p:ext uri="{BB962C8B-B14F-4D97-AF65-F5344CB8AC3E}">
        <p14:creationId xmlns:p14="http://schemas.microsoft.com/office/powerpoint/2010/main" val="447442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5A42-5CDE-E130-4374-0A1A0D008E95}"/>
              </a:ext>
            </a:extLst>
          </p:cNvPr>
          <p:cNvSpPr>
            <a:spLocks noGrp="1"/>
          </p:cNvSpPr>
          <p:nvPr>
            <p:ph type="title"/>
          </p:nvPr>
        </p:nvSpPr>
        <p:spPr/>
        <p:txBody>
          <a:bodyPr/>
          <a:lstStyle/>
          <a:p>
            <a:r>
              <a:rPr lang="en-US"/>
              <a:t>More Efficient Drafting</a:t>
            </a:r>
          </a:p>
        </p:txBody>
      </p:sp>
      <p:sp>
        <p:nvSpPr>
          <p:cNvPr id="3" name="Text Placeholder 2">
            <a:extLst>
              <a:ext uri="{FF2B5EF4-FFF2-40B4-BE49-F238E27FC236}">
                <a16:creationId xmlns:a16="http://schemas.microsoft.com/office/drawing/2014/main" id="{5AD670A9-AEE0-88E4-F875-7D3B643F8615}"/>
              </a:ext>
            </a:extLst>
          </p:cNvPr>
          <p:cNvSpPr>
            <a:spLocks noGrp="1"/>
          </p:cNvSpPr>
          <p:nvPr>
            <p:ph type="body" idx="10"/>
          </p:nvPr>
        </p:nvSpPr>
        <p:spPr>
          <a:xfrm>
            <a:off x="582300" y="1480257"/>
            <a:ext cx="9325780" cy="4548657"/>
          </a:xfrm>
        </p:spPr>
        <p:txBody>
          <a:bodyPr/>
          <a:lstStyle/>
          <a:p>
            <a:pPr marL="285750" indent="-285750">
              <a:buFont typeface="Arial" panose="020B0604020202020204" pitchFamily="34" charset="0"/>
              <a:buChar char="•"/>
            </a:pPr>
            <a:r>
              <a:rPr lang="en-US"/>
              <a:t>Generative AI is built to generate fluent text, that is one of its hallmark features.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It is especially potent at more narrowly scoped portions of text.  So, for example, revising a section or sub-section of a contract as compared to creating an entire document at the outset.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It promotes a more direction driven style as opposed to dictating specific words changes, </a:t>
            </a:r>
            <a:r>
              <a:rPr lang="en-US" i="1"/>
              <a:t>i.e.</a:t>
            </a:r>
            <a:r>
              <a:rPr lang="en-US"/>
              <a:t>, “make this section more concise” or “introduce a knowledge qualifier”.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Drafting tools that allow a quick comparison of relevant similar clauses from a collection of relevant precedent and a convenient way of modifying the draft to reflect the selected clause are emerging.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We are moving away from a word processor style or even something akin to dictation in the direction of writing assistants that can take higher level, more abstract direction.</a:t>
            </a:r>
          </a:p>
        </p:txBody>
      </p:sp>
    </p:spTree>
    <p:extLst>
      <p:ext uri="{BB962C8B-B14F-4D97-AF65-F5344CB8AC3E}">
        <p14:creationId xmlns:p14="http://schemas.microsoft.com/office/powerpoint/2010/main" val="312647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276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erson in a suit and tie&#10;&#10;Description automatically generated">
            <a:extLst>
              <a:ext uri="{FF2B5EF4-FFF2-40B4-BE49-F238E27FC236}">
                <a16:creationId xmlns:a16="http://schemas.microsoft.com/office/drawing/2014/main" id="{F310FD62-04D3-D06D-3B62-5CB9BD470D36}"/>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24920" t="7885" r="22966" b="28150"/>
          <a:stretch/>
        </p:blipFill>
        <p:spPr>
          <a:xfrm>
            <a:off x="1093783" y="1911345"/>
            <a:ext cx="2859182" cy="2807501"/>
          </a:xfrm>
        </p:spPr>
      </p:pic>
      <p:sp>
        <p:nvSpPr>
          <p:cNvPr id="11" name="Text Placeholder 10">
            <a:extLst>
              <a:ext uri="{FF2B5EF4-FFF2-40B4-BE49-F238E27FC236}">
                <a16:creationId xmlns:a16="http://schemas.microsoft.com/office/drawing/2014/main" id="{4011E776-066B-E2A8-9DFF-5343F3C608F0}"/>
              </a:ext>
            </a:extLst>
          </p:cNvPr>
          <p:cNvSpPr>
            <a:spLocks noGrp="1"/>
          </p:cNvSpPr>
          <p:nvPr>
            <p:ph type="body" sz="quarter" idx="11"/>
          </p:nvPr>
        </p:nvSpPr>
        <p:spPr/>
        <p:txBody>
          <a:bodyPr/>
          <a:lstStyle/>
          <a:p>
            <a:r>
              <a:rPr lang="en-US"/>
              <a:t> </a:t>
            </a:r>
          </a:p>
        </p:txBody>
      </p:sp>
      <p:sp>
        <p:nvSpPr>
          <p:cNvPr id="12" name="Text Placeholder 11">
            <a:extLst>
              <a:ext uri="{FF2B5EF4-FFF2-40B4-BE49-F238E27FC236}">
                <a16:creationId xmlns:a16="http://schemas.microsoft.com/office/drawing/2014/main" id="{210178CD-D22C-DF0E-870F-B02E0238E5F5}"/>
              </a:ext>
            </a:extLst>
          </p:cNvPr>
          <p:cNvSpPr>
            <a:spLocks noGrp="1"/>
          </p:cNvSpPr>
          <p:nvPr>
            <p:ph type="body" sz="quarter" idx="12"/>
          </p:nvPr>
        </p:nvSpPr>
        <p:spPr/>
        <p:txBody>
          <a:bodyPr/>
          <a:lstStyle/>
          <a:p>
            <a:r>
              <a:rPr lang="en-US"/>
              <a:t>Richard Robbins</a:t>
            </a:r>
          </a:p>
        </p:txBody>
      </p:sp>
      <p:sp>
        <p:nvSpPr>
          <p:cNvPr id="13" name="Text Placeholder 12">
            <a:extLst>
              <a:ext uri="{FF2B5EF4-FFF2-40B4-BE49-F238E27FC236}">
                <a16:creationId xmlns:a16="http://schemas.microsoft.com/office/drawing/2014/main" id="{4D93690E-F6F0-C6ED-117B-376FEF83B797}"/>
              </a:ext>
            </a:extLst>
          </p:cNvPr>
          <p:cNvSpPr>
            <a:spLocks noGrp="1"/>
          </p:cNvSpPr>
          <p:nvPr>
            <p:ph type="body" sz="quarter" idx="13"/>
          </p:nvPr>
        </p:nvSpPr>
        <p:spPr>
          <a:xfrm>
            <a:off x="994026" y="5156488"/>
            <a:ext cx="3361405" cy="554038"/>
          </a:xfrm>
        </p:spPr>
        <p:txBody>
          <a:bodyPr/>
          <a:lstStyle/>
          <a:p>
            <a:pPr defTabSz="914400"/>
            <a:r>
              <a:rPr lang="en-US" sz="1200">
                <a:latin typeface="Calibri" panose="020F0502020204030204" pitchFamily="34" charset="0"/>
                <a:ea typeface="Calibri" panose="020F0502020204030204" pitchFamily="34" charset="0"/>
              </a:rPr>
              <a:t>Managing Director, Applied Artificial Intelligence</a:t>
            </a:r>
            <a:br>
              <a:rPr lang="en-US" sz="1200">
                <a:latin typeface="Calibri" panose="020F0502020204030204" pitchFamily="34" charset="0"/>
                <a:ea typeface="Calibri" panose="020F0502020204030204" pitchFamily="34" charset="0"/>
              </a:rPr>
            </a:br>
            <a:r>
              <a:rPr lang="en-US" sz="1200">
                <a:latin typeface="Calibri" panose="020F0502020204030204" pitchFamily="34" charset="0"/>
                <a:ea typeface="Calibri" panose="020F0502020204030204" pitchFamily="34" charset="0"/>
              </a:rPr>
              <a:t>Epiq | Legal Solutions</a:t>
            </a:r>
          </a:p>
        </p:txBody>
      </p:sp>
      <p:sp>
        <p:nvSpPr>
          <p:cNvPr id="14" name="Text Placeholder 13">
            <a:extLst>
              <a:ext uri="{FF2B5EF4-FFF2-40B4-BE49-F238E27FC236}">
                <a16:creationId xmlns:a16="http://schemas.microsoft.com/office/drawing/2014/main" id="{51947EB8-497A-CF8A-C8A2-DFA3E5DFDBD5}"/>
              </a:ext>
            </a:extLst>
          </p:cNvPr>
          <p:cNvSpPr>
            <a:spLocks noGrp="1"/>
          </p:cNvSpPr>
          <p:nvPr>
            <p:ph type="body" sz="quarter" idx="14"/>
          </p:nvPr>
        </p:nvSpPr>
        <p:spPr>
          <a:xfrm>
            <a:off x="5247808" y="987425"/>
            <a:ext cx="6192837" cy="5401343"/>
          </a:xfrm>
        </p:spPr>
        <p:txBody>
          <a:bodyPr>
            <a:normAutofit fontScale="85000" lnSpcReduction="10000"/>
          </a:bodyPr>
          <a:lstStyle/>
          <a:p>
            <a:pPr marL="457200" marR="0">
              <a:spcBef>
                <a:spcPts val="0"/>
              </a:spcBef>
              <a:spcAft>
                <a:spcPts val="0"/>
              </a:spcAft>
            </a:pPr>
            <a:r>
              <a:rPr lang="en-US" sz="1800">
                <a:effectLst/>
                <a:latin typeface="Calibri" panose="020F0502020204030204" pitchFamily="34" charset="0"/>
                <a:ea typeface="Calibri" panose="020F0502020204030204" pitchFamily="34" charset="0"/>
              </a:rPr>
              <a:t>Richard Robbins is the Managing Director, Applied Artificial Intelligence in Epiq’s Legal Solutions business.   His work is focused on the application of large language models and generative artificial intelligence.  </a:t>
            </a:r>
          </a:p>
          <a:p>
            <a:pPr marL="45720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457200" marR="0">
              <a:spcBef>
                <a:spcPts val="0"/>
              </a:spcBef>
              <a:spcAft>
                <a:spcPts val="0"/>
              </a:spcAft>
            </a:pPr>
            <a:r>
              <a:rPr lang="en-US" sz="1800">
                <a:effectLst/>
                <a:latin typeface="Calibri" panose="020F0502020204030204" pitchFamily="34" charset="0"/>
                <a:ea typeface="Calibri" panose="020F0502020204030204" pitchFamily="34" charset="0"/>
              </a:rPr>
              <a:t>His expertise spans the legal and technology domains.  He began his career as a Senior Software Engineer with Digital Equipment Corporation, working in its Artificial Intelligence Technology Center.  He then practiced law for 24 years, including 14 years at Sidley Austin, where he was ultimately a partner, and a decade at Morningstar, Inc., as its General Counsel.  His practice revolved around public company mergers and acquisitions, US federal securities laws and corporate governance.  Following his time at Morningstar he returned to Sidley Austin where he established its Knowledge Management program and led a variety of innovative, data and language-driven projects.  He joined Epiq’s Fireman business as a Senior Consultant where he worked on law firm data strategy, data platform and enterprise search projects and served as a resource for artificial intelligence and data science. </a:t>
            </a:r>
          </a:p>
          <a:p>
            <a:pPr marL="0" marR="0">
              <a:spcBef>
                <a:spcPts val="0"/>
              </a:spcBef>
              <a:spcAft>
                <a:spcPts val="0"/>
              </a:spcAft>
            </a:pPr>
            <a:r>
              <a:rPr lang="en-US" sz="1800">
                <a:effectLst/>
                <a:latin typeface="Calibri" panose="020F0502020204030204" pitchFamily="34" charset="0"/>
                <a:ea typeface="Calibri" panose="020F0502020204030204" pitchFamily="34" charset="0"/>
              </a:rPr>
              <a:t> </a:t>
            </a:r>
          </a:p>
          <a:p>
            <a:pPr marL="457200" marR="0">
              <a:spcBef>
                <a:spcPts val="0"/>
              </a:spcBef>
              <a:spcAft>
                <a:spcPts val="0"/>
              </a:spcAft>
            </a:pPr>
            <a:r>
              <a:rPr lang="en-US" sz="1800">
                <a:effectLst/>
                <a:latin typeface="Calibri" panose="020F0502020204030204" pitchFamily="34" charset="0"/>
                <a:ea typeface="Calibri" panose="020F0502020204030204" pitchFamily="34" charset="0"/>
              </a:rPr>
              <a:t>Richard holds Bachelor’s and Master’s degrees from MIT in Electrical Engineering and Computer Science, a Juris Doctor from the University of Chicago Law School, and is pursuing a Master's in Data Science from the University of California Berkeley where his studies and teaching focus on machine learning and natural language processing, including large language models.</a:t>
            </a:r>
          </a:p>
        </p:txBody>
      </p:sp>
    </p:spTree>
    <p:extLst>
      <p:ext uri="{BB962C8B-B14F-4D97-AF65-F5344CB8AC3E}">
        <p14:creationId xmlns:p14="http://schemas.microsoft.com/office/powerpoint/2010/main" val="195770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21675E-A886-24EA-EAB8-13933E987ED4}"/>
              </a:ext>
            </a:extLst>
          </p:cNvPr>
          <p:cNvSpPr>
            <a:spLocks noGrp="1"/>
          </p:cNvSpPr>
          <p:nvPr>
            <p:ph type="body" sz="quarter" idx="10"/>
          </p:nvPr>
        </p:nvSpPr>
        <p:spPr/>
        <p:txBody>
          <a:bodyPr/>
          <a:lstStyle/>
          <a:p>
            <a:r>
              <a:rPr lang="en-US"/>
              <a:t>What Has Changed and Why We Care	</a:t>
            </a:r>
          </a:p>
        </p:txBody>
      </p:sp>
      <p:sp>
        <p:nvSpPr>
          <p:cNvPr id="3" name="Text Placeholder 2">
            <a:extLst>
              <a:ext uri="{FF2B5EF4-FFF2-40B4-BE49-F238E27FC236}">
                <a16:creationId xmlns:a16="http://schemas.microsoft.com/office/drawing/2014/main" id="{69A832B2-71AD-5CFF-C1A2-FDF3A7741ED4}"/>
              </a:ext>
            </a:extLst>
          </p:cNvPr>
          <p:cNvSpPr>
            <a:spLocks noGrp="1"/>
          </p:cNvSpPr>
          <p:nvPr>
            <p:ph type="body" sz="quarter" idx="11"/>
          </p:nvPr>
        </p:nvSpPr>
        <p:spPr/>
        <p:txBody>
          <a:bodyPr/>
          <a:lstStyle/>
          <a:p>
            <a:r>
              <a:rPr lang="en-US"/>
              <a:t>The move from words to concepts, from strings to things.</a:t>
            </a:r>
          </a:p>
        </p:txBody>
      </p:sp>
      <p:sp>
        <p:nvSpPr>
          <p:cNvPr id="4" name="Text Placeholder 3">
            <a:extLst>
              <a:ext uri="{FF2B5EF4-FFF2-40B4-BE49-F238E27FC236}">
                <a16:creationId xmlns:a16="http://schemas.microsoft.com/office/drawing/2014/main" id="{9CC1BC74-01F3-54E1-E262-FB0D63ACF91B}"/>
              </a:ext>
            </a:extLst>
          </p:cNvPr>
          <p:cNvSpPr>
            <a:spLocks noGrp="1"/>
          </p:cNvSpPr>
          <p:nvPr>
            <p:ph type="body" sz="quarter" idx="12"/>
          </p:nvPr>
        </p:nvSpPr>
        <p:spPr/>
        <p:txBody>
          <a:bodyPr/>
          <a:lstStyle/>
          <a:p>
            <a:r>
              <a:rPr lang="en-US"/>
              <a:t>Implications for Due Diligence</a:t>
            </a:r>
          </a:p>
        </p:txBody>
      </p:sp>
      <p:sp>
        <p:nvSpPr>
          <p:cNvPr id="5" name="Text Placeholder 4">
            <a:extLst>
              <a:ext uri="{FF2B5EF4-FFF2-40B4-BE49-F238E27FC236}">
                <a16:creationId xmlns:a16="http://schemas.microsoft.com/office/drawing/2014/main" id="{58184A07-DD09-80AF-503E-16E406830BDB}"/>
              </a:ext>
            </a:extLst>
          </p:cNvPr>
          <p:cNvSpPr>
            <a:spLocks noGrp="1"/>
          </p:cNvSpPr>
          <p:nvPr>
            <p:ph type="body" sz="quarter" idx="13"/>
          </p:nvPr>
        </p:nvSpPr>
        <p:spPr/>
        <p:txBody>
          <a:bodyPr/>
          <a:lstStyle/>
          <a:p>
            <a:r>
              <a:rPr lang="en-US"/>
              <a:t>By using “classic” AI in concert with large language models, we are closer to what we really want.</a:t>
            </a:r>
          </a:p>
        </p:txBody>
      </p:sp>
      <p:sp>
        <p:nvSpPr>
          <p:cNvPr id="6" name="Text Placeholder 5">
            <a:extLst>
              <a:ext uri="{FF2B5EF4-FFF2-40B4-BE49-F238E27FC236}">
                <a16:creationId xmlns:a16="http://schemas.microsoft.com/office/drawing/2014/main" id="{52D4688A-F895-64A2-99E9-0E1C1E6CB2AC}"/>
              </a:ext>
            </a:extLst>
          </p:cNvPr>
          <p:cNvSpPr>
            <a:spLocks noGrp="1"/>
          </p:cNvSpPr>
          <p:nvPr>
            <p:ph type="body" sz="quarter" idx="14"/>
          </p:nvPr>
        </p:nvSpPr>
        <p:spPr/>
        <p:txBody>
          <a:bodyPr/>
          <a:lstStyle/>
          <a:p>
            <a:r>
              <a:rPr lang="en-US"/>
              <a:t>Implications for Negotiation and Drafting</a:t>
            </a:r>
          </a:p>
        </p:txBody>
      </p:sp>
      <p:sp>
        <p:nvSpPr>
          <p:cNvPr id="7" name="Text Placeholder 6">
            <a:extLst>
              <a:ext uri="{FF2B5EF4-FFF2-40B4-BE49-F238E27FC236}">
                <a16:creationId xmlns:a16="http://schemas.microsoft.com/office/drawing/2014/main" id="{30DB4EDB-802A-0D4F-37AF-F3BEE47262FF}"/>
              </a:ext>
            </a:extLst>
          </p:cNvPr>
          <p:cNvSpPr>
            <a:spLocks noGrp="1"/>
          </p:cNvSpPr>
          <p:nvPr>
            <p:ph type="body" sz="quarter" idx="15"/>
          </p:nvPr>
        </p:nvSpPr>
        <p:spPr/>
        <p:txBody>
          <a:bodyPr/>
          <a:lstStyle/>
          <a:p>
            <a:r>
              <a:rPr lang="en-US"/>
              <a:t>We can negotiate from a better-informed perspective and draft what we want faster.</a:t>
            </a:r>
          </a:p>
        </p:txBody>
      </p:sp>
    </p:spTree>
    <p:custDataLst>
      <p:tags r:id="rId1"/>
    </p:custDataLst>
    <p:extLst>
      <p:ext uri="{BB962C8B-B14F-4D97-AF65-F5344CB8AC3E}">
        <p14:creationId xmlns:p14="http://schemas.microsoft.com/office/powerpoint/2010/main" val="3511940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B745D-26D8-4B7D-ACE1-51D70A417CB3}"/>
              </a:ext>
            </a:extLst>
          </p:cNvPr>
          <p:cNvSpPr>
            <a:spLocks noGrp="1"/>
          </p:cNvSpPr>
          <p:nvPr>
            <p:ph type="body" sz="quarter" idx="10"/>
          </p:nvPr>
        </p:nvSpPr>
        <p:spPr/>
        <p:txBody>
          <a:bodyPr/>
          <a:lstStyle/>
          <a:p>
            <a:r>
              <a:rPr lang="en-US"/>
              <a:t>What Has Changed and Why We Care</a:t>
            </a:r>
          </a:p>
          <a:p>
            <a:endParaRPr lang="en-US"/>
          </a:p>
        </p:txBody>
      </p:sp>
      <p:sp>
        <p:nvSpPr>
          <p:cNvPr id="3" name="Text Placeholder 2">
            <a:extLst>
              <a:ext uri="{FF2B5EF4-FFF2-40B4-BE49-F238E27FC236}">
                <a16:creationId xmlns:a16="http://schemas.microsoft.com/office/drawing/2014/main" id="{2365F4B3-5FA2-4837-B7AA-1352E77ED57A}"/>
              </a:ext>
            </a:extLst>
          </p:cNvPr>
          <p:cNvSpPr>
            <a:spLocks noGrp="1"/>
          </p:cNvSpPr>
          <p:nvPr>
            <p:ph type="body" sz="quarter" idx="11"/>
          </p:nvPr>
        </p:nvSpPr>
        <p:spPr/>
        <p:txBody>
          <a:bodyPr/>
          <a:lstStyle/>
          <a:p>
            <a:r>
              <a:rPr lang="en-US"/>
              <a:t>From words to concepts; from strings to things.</a:t>
            </a:r>
          </a:p>
          <a:p>
            <a:endParaRPr lang="en-US"/>
          </a:p>
        </p:txBody>
      </p:sp>
    </p:spTree>
    <p:custDataLst>
      <p:tags r:id="rId1"/>
    </p:custDataLst>
    <p:extLst>
      <p:ext uri="{BB962C8B-B14F-4D97-AF65-F5344CB8AC3E}">
        <p14:creationId xmlns:p14="http://schemas.microsoft.com/office/powerpoint/2010/main" val="81578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9D3C-99F4-A543-8DE6-D984A9BFB8D6}"/>
              </a:ext>
            </a:extLst>
          </p:cNvPr>
          <p:cNvSpPr>
            <a:spLocks noGrp="1"/>
          </p:cNvSpPr>
          <p:nvPr>
            <p:ph type="title"/>
          </p:nvPr>
        </p:nvSpPr>
        <p:spPr/>
        <p:txBody>
          <a:bodyPr/>
          <a:lstStyle/>
          <a:p>
            <a:r>
              <a:rPr lang="en-US"/>
              <a:t>From Words to Concepts; From Strings to Things</a:t>
            </a:r>
          </a:p>
        </p:txBody>
      </p:sp>
      <p:sp>
        <p:nvSpPr>
          <p:cNvPr id="3" name="Text Placeholder 2">
            <a:extLst>
              <a:ext uri="{FF2B5EF4-FFF2-40B4-BE49-F238E27FC236}">
                <a16:creationId xmlns:a16="http://schemas.microsoft.com/office/drawing/2014/main" id="{47866280-9331-9542-8267-E0DD0581E33A}"/>
              </a:ext>
            </a:extLst>
          </p:cNvPr>
          <p:cNvSpPr>
            <a:spLocks noGrp="1"/>
          </p:cNvSpPr>
          <p:nvPr>
            <p:ph type="body" idx="10"/>
          </p:nvPr>
        </p:nvSpPr>
        <p:spPr>
          <a:xfrm>
            <a:off x="597538" y="1334786"/>
            <a:ext cx="10634807" cy="452450"/>
          </a:xfrm>
        </p:spPr>
        <p:txBody>
          <a:bodyPr/>
          <a:lstStyle/>
          <a:p>
            <a:r>
              <a:rPr lang="en-US" b="1"/>
              <a:t>Large language models work with language as concepts, not just words.</a:t>
            </a:r>
          </a:p>
        </p:txBody>
      </p:sp>
      <p:sp>
        <p:nvSpPr>
          <p:cNvPr id="7" name="TextBox 6">
            <a:extLst>
              <a:ext uri="{FF2B5EF4-FFF2-40B4-BE49-F238E27FC236}">
                <a16:creationId xmlns:a16="http://schemas.microsoft.com/office/drawing/2014/main" id="{FCE0BBF8-F14E-28E5-FACF-E1936334314A}"/>
              </a:ext>
            </a:extLst>
          </p:cNvPr>
          <p:cNvSpPr txBox="1"/>
          <p:nvPr/>
        </p:nvSpPr>
        <p:spPr>
          <a:xfrm>
            <a:off x="597538" y="1804581"/>
            <a:ext cx="5029200" cy="42223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89" b="0" i="0" u="none" strike="noStrike" kern="0" cap="none" spc="0" normalizeH="0" baseline="0" noProof="0">
              <a:ln>
                <a:noFill/>
              </a:ln>
              <a:solidFill>
                <a:srgbClr val="253746"/>
              </a:solidFill>
              <a:effectLst/>
              <a:uLnTx/>
              <a:uFillTx/>
              <a:latin typeface="Montserrat" panose="00000500000000000000" pitchFamily="2" charset="0"/>
              <a:ea typeface="+mn-ea"/>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789" b="1" i="0" u="none" strike="noStrike" kern="0" cap="none" spc="0" normalizeH="0" baseline="0" noProof="0">
                <a:ln>
                  <a:noFill/>
                </a:ln>
                <a:solidFill>
                  <a:srgbClr val="253746"/>
                </a:solidFill>
                <a:effectLst/>
                <a:uLnTx/>
                <a:uFillTx/>
                <a:latin typeface="Montserrat" panose="00000500000000000000" pitchFamily="2" charset="0"/>
                <a:ea typeface="+mn-ea"/>
              </a:rPr>
              <a:t>Lexical Approach (Words) </a:t>
            </a:r>
            <a:br>
              <a:rPr kumimoji="0" lang="en-US" sz="1789" b="1" i="0" u="none" strike="noStrike" kern="0" cap="none" spc="0" normalizeH="0" baseline="0" noProof="0">
                <a:ln>
                  <a:noFill/>
                </a:ln>
                <a:solidFill>
                  <a:srgbClr val="253746"/>
                </a:solidFill>
                <a:effectLst/>
                <a:uLnTx/>
                <a:uFillTx/>
                <a:latin typeface="Montserrat" panose="00000500000000000000" pitchFamily="2" charset="0"/>
                <a:ea typeface="+mn-ea"/>
              </a:rPr>
            </a:br>
            <a:br>
              <a:rPr kumimoji="0" lang="en-US" sz="1789" b="1" i="0" u="none" strike="noStrike" kern="0" cap="none" spc="0" normalizeH="0" baseline="0" noProof="0">
                <a:ln>
                  <a:noFill/>
                </a:ln>
                <a:solidFill>
                  <a:srgbClr val="253746"/>
                </a:solidFill>
                <a:effectLst/>
                <a:uLnTx/>
                <a:uFillTx/>
                <a:latin typeface="Montserrat" panose="00000500000000000000" pitchFamily="2" charset="0"/>
                <a:ea typeface="+mn-ea"/>
              </a:rPr>
            </a:br>
            <a:r>
              <a:rPr kumimoji="0" lang="en-US" sz="1789" b="0" i="0" u="none" strike="noStrike" kern="0" cap="none" spc="0" normalizeH="0" baseline="0" noProof="0">
                <a:ln>
                  <a:noFill/>
                </a:ln>
                <a:solidFill>
                  <a:srgbClr val="253746"/>
                </a:solidFill>
                <a:effectLst/>
                <a:uLnTx/>
                <a:uFillTx/>
                <a:latin typeface="Montserrat" panose="00000500000000000000" pitchFamily="2" charset="0"/>
                <a:ea typeface="+mn-ea"/>
              </a:rPr>
              <a:t>The lexical approach to language processing focuses on individual words and their meanings. Traditional methods often rely on techniques like bag-of-words, n-grams, and other statistical methods to analyze text based on the occurrence and frequency of individual words. While these methods can capture some aspects of language, they often struggle with context, nuance, and relationships between words.</a:t>
            </a:r>
          </a:p>
        </p:txBody>
      </p:sp>
      <p:sp>
        <p:nvSpPr>
          <p:cNvPr id="8" name="TextBox 7">
            <a:extLst>
              <a:ext uri="{FF2B5EF4-FFF2-40B4-BE49-F238E27FC236}">
                <a16:creationId xmlns:a16="http://schemas.microsoft.com/office/drawing/2014/main" id="{FF6E2330-8FEC-6C13-051B-E8D5B7FD632A}"/>
              </a:ext>
            </a:extLst>
          </p:cNvPr>
          <p:cNvSpPr txBox="1"/>
          <p:nvPr/>
        </p:nvSpPr>
        <p:spPr>
          <a:xfrm>
            <a:off x="6096000" y="1804581"/>
            <a:ext cx="5029200" cy="36716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89" b="0" i="0" u="none" strike="noStrike" kern="0" cap="none" spc="0" normalizeH="0" baseline="0" noProof="0">
              <a:ln>
                <a:noFill/>
              </a:ln>
              <a:solidFill>
                <a:srgbClr val="253746"/>
              </a:solidFill>
              <a:effectLst/>
              <a:uLnTx/>
              <a:uFillTx/>
              <a:latin typeface="Montserrat" panose="00000500000000000000" pitchFamily="2" charset="0"/>
              <a:ea typeface="+mn-ea"/>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789" b="1" i="0" u="none" strike="noStrike" kern="0" cap="none" spc="0" normalizeH="0" baseline="0" noProof="0">
                <a:ln>
                  <a:noFill/>
                </a:ln>
                <a:solidFill>
                  <a:srgbClr val="253746"/>
                </a:solidFill>
                <a:effectLst/>
                <a:uLnTx/>
                <a:uFillTx/>
                <a:latin typeface="Montserrat" panose="00000500000000000000" pitchFamily="2" charset="0"/>
                <a:ea typeface="+mn-ea"/>
              </a:rPr>
              <a:t>Semantic Approach (Concepts) </a:t>
            </a:r>
            <a:br>
              <a:rPr kumimoji="0" lang="en-US" sz="1789" b="1" i="0" u="none" strike="noStrike" kern="0" cap="none" spc="0" normalizeH="0" baseline="0" noProof="0">
                <a:ln>
                  <a:noFill/>
                </a:ln>
                <a:solidFill>
                  <a:srgbClr val="253746"/>
                </a:solidFill>
                <a:effectLst/>
                <a:uLnTx/>
                <a:uFillTx/>
                <a:latin typeface="Montserrat" panose="00000500000000000000" pitchFamily="2" charset="0"/>
                <a:ea typeface="+mn-ea"/>
              </a:rPr>
            </a:br>
            <a:br>
              <a:rPr kumimoji="0" lang="en-US" sz="1789" b="1" i="0" u="none" strike="noStrike" kern="0" cap="none" spc="0" normalizeH="0" baseline="0" noProof="0">
                <a:ln>
                  <a:noFill/>
                </a:ln>
                <a:solidFill>
                  <a:srgbClr val="253746"/>
                </a:solidFill>
                <a:effectLst/>
                <a:uLnTx/>
                <a:uFillTx/>
                <a:latin typeface="Montserrat" panose="00000500000000000000" pitchFamily="2" charset="0"/>
                <a:ea typeface="+mn-ea"/>
              </a:rPr>
            </a:br>
            <a:r>
              <a:rPr kumimoji="0" lang="en-US" sz="1789" b="0" i="0" u="none" strike="noStrike" kern="0" cap="none" spc="0" normalizeH="0" baseline="0" noProof="0">
                <a:ln>
                  <a:noFill/>
                </a:ln>
                <a:solidFill>
                  <a:srgbClr val="253746"/>
                </a:solidFill>
                <a:effectLst/>
                <a:uLnTx/>
                <a:uFillTx/>
                <a:latin typeface="Montserrat" panose="00000500000000000000" pitchFamily="2" charset="0"/>
                <a:ea typeface="+mn-ea"/>
              </a:rPr>
              <a:t>The semantic approach delves deeper into the meaning and context of language. Instead of just considering words as isolated entities, it aims to capture the relationships between words, phrases, and sentences. This approach strives to represent the underlying concepts, intent, and interpretation we convey with language.</a:t>
            </a:r>
          </a:p>
        </p:txBody>
      </p:sp>
    </p:spTree>
    <p:extLst>
      <p:ext uri="{BB962C8B-B14F-4D97-AF65-F5344CB8AC3E}">
        <p14:creationId xmlns:p14="http://schemas.microsoft.com/office/powerpoint/2010/main" val="1099322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340C-3D39-0553-8456-B9F802D0B4E8}"/>
              </a:ext>
            </a:extLst>
          </p:cNvPr>
          <p:cNvSpPr>
            <a:spLocks noGrp="1"/>
          </p:cNvSpPr>
          <p:nvPr>
            <p:ph type="title"/>
          </p:nvPr>
        </p:nvSpPr>
        <p:spPr/>
        <p:txBody>
          <a:bodyPr/>
          <a:lstStyle/>
          <a:p>
            <a:r>
              <a:rPr lang="en-US"/>
              <a:t>For Example</a:t>
            </a:r>
          </a:p>
        </p:txBody>
      </p:sp>
      <p:sp>
        <p:nvSpPr>
          <p:cNvPr id="9" name="Text Placeholder 8">
            <a:extLst>
              <a:ext uri="{FF2B5EF4-FFF2-40B4-BE49-F238E27FC236}">
                <a16:creationId xmlns:a16="http://schemas.microsoft.com/office/drawing/2014/main" id="{6D86C44E-13C1-6ECC-6248-A28E6B746BD8}"/>
              </a:ext>
            </a:extLst>
          </p:cNvPr>
          <p:cNvSpPr>
            <a:spLocks noGrp="1"/>
          </p:cNvSpPr>
          <p:nvPr>
            <p:ph type="body" idx="10"/>
          </p:nvPr>
        </p:nvSpPr>
        <p:spPr>
          <a:xfrm>
            <a:off x="5397367" y="2068487"/>
            <a:ext cx="6146934" cy="3199704"/>
          </a:xfrm>
        </p:spPr>
        <p:txBody>
          <a:bodyPr>
            <a:noAutofit/>
          </a:bodyPr>
          <a:lstStyle/>
          <a:p>
            <a:pPr>
              <a:lnSpc>
                <a:spcPct val="120000"/>
              </a:lnSpc>
              <a:spcBef>
                <a:spcPts val="1200"/>
              </a:spcBef>
            </a:pPr>
            <a:r>
              <a:rPr lang="en-US" sz="1800"/>
              <a:t>The White House indicated.</a:t>
            </a:r>
          </a:p>
          <a:p>
            <a:pPr>
              <a:lnSpc>
                <a:spcPct val="120000"/>
              </a:lnSpc>
              <a:spcBef>
                <a:spcPts val="1200"/>
              </a:spcBef>
            </a:pPr>
            <a:r>
              <a:rPr lang="en-US" sz="1800"/>
              <a:t>The Office of the President issued a press release.</a:t>
            </a:r>
          </a:p>
          <a:p>
            <a:pPr>
              <a:lnSpc>
                <a:spcPct val="120000"/>
              </a:lnSpc>
              <a:spcBef>
                <a:spcPts val="1200"/>
              </a:spcBef>
            </a:pPr>
            <a:r>
              <a:rPr lang="en-US" sz="1800"/>
              <a:t>The President’s Press Secretary said.</a:t>
            </a:r>
          </a:p>
          <a:p>
            <a:pPr>
              <a:lnSpc>
                <a:spcPct val="120000"/>
              </a:lnSpc>
              <a:spcBef>
                <a:spcPts val="1200"/>
              </a:spcBef>
            </a:pPr>
            <a:r>
              <a:rPr lang="en-US" sz="1800"/>
              <a:t>The President issued a comment today, speaking through his Press Secretary.</a:t>
            </a:r>
          </a:p>
          <a:p>
            <a:pPr>
              <a:lnSpc>
                <a:spcPct val="120000"/>
              </a:lnSpc>
              <a:spcBef>
                <a:spcPts val="1200"/>
              </a:spcBef>
            </a:pPr>
            <a:r>
              <a:rPr lang="en-US" sz="1800"/>
              <a:t>That white house near my home is for sale, it speaks to nobody.</a:t>
            </a:r>
          </a:p>
          <a:p>
            <a:pPr marL="285750" indent="-285750">
              <a:lnSpc>
                <a:spcPct val="120000"/>
              </a:lnSpc>
              <a:spcBef>
                <a:spcPts val="1200"/>
              </a:spcBef>
              <a:buFont typeface="Arial" panose="020B0604020202020204" pitchFamily="34" charset="0"/>
              <a:buChar char="•"/>
            </a:pPr>
            <a:endParaRPr lang="en-US" sz="1800"/>
          </a:p>
          <a:p>
            <a:pPr>
              <a:lnSpc>
                <a:spcPct val="120000"/>
              </a:lnSpc>
              <a:spcBef>
                <a:spcPts val="1200"/>
              </a:spcBef>
            </a:pPr>
            <a:endParaRPr lang="en-US" sz="1800"/>
          </a:p>
        </p:txBody>
      </p:sp>
      <p:sp>
        <p:nvSpPr>
          <p:cNvPr id="10" name="Text Placeholder 8">
            <a:extLst>
              <a:ext uri="{FF2B5EF4-FFF2-40B4-BE49-F238E27FC236}">
                <a16:creationId xmlns:a16="http://schemas.microsoft.com/office/drawing/2014/main" id="{1FEDFF3E-375D-1121-683E-F851E117131F}"/>
              </a:ext>
            </a:extLst>
          </p:cNvPr>
          <p:cNvSpPr txBox="1">
            <a:spLocks/>
          </p:cNvSpPr>
          <p:nvPr/>
        </p:nvSpPr>
        <p:spPr>
          <a:xfrm>
            <a:off x="1228043" y="2068487"/>
            <a:ext cx="3170583" cy="2025531"/>
          </a:xfrm>
          <a:prstGeom prst="rect">
            <a:avLst/>
          </a:prstGeom>
          <a:ln>
            <a:noFill/>
          </a:ln>
        </p:spPr>
        <p:txBody>
          <a:bodyPr lIns="0" tIns="0" rIns="0" bIns="0">
            <a:noAutofit/>
          </a:bodyPr>
          <a:lstStyle>
            <a:lvl1pPr marL="0" algn="l" rtl="0" eaLnBrk="1" hangingPunct="1">
              <a:defRPr sz="1789" b="0" i="0">
                <a:solidFill>
                  <a:schemeClr val="tx1"/>
                </a:solidFill>
                <a:latin typeface="Montserrat" panose="00000500000000000000" pitchFamily="2" charset="0"/>
                <a:ea typeface="+mn-ea"/>
                <a:cs typeface="Montserrat" panose="00000500000000000000" pitchFamily="2" charset="0"/>
              </a:defRPr>
            </a:lvl1pPr>
            <a:lvl2pPr marL="277246" eaLnBrk="1" hangingPunct="1">
              <a:defRPr>
                <a:latin typeface="+mn-lt"/>
                <a:ea typeface="+mn-ea"/>
                <a:cs typeface="+mn-cs"/>
              </a:defRPr>
            </a:lvl2pPr>
            <a:lvl3pPr marL="554492" eaLnBrk="1" hangingPunct="1">
              <a:defRPr>
                <a:latin typeface="+mn-lt"/>
                <a:ea typeface="+mn-ea"/>
                <a:cs typeface="+mn-cs"/>
              </a:defRPr>
            </a:lvl3pPr>
            <a:lvl4pPr marL="831738" eaLnBrk="1" hangingPunct="1">
              <a:defRPr>
                <a:latin typeface="+mn-lt"/>
                <a:ea typeface="+mn-ea"/>
                <a:cs typeface="+mn-cs"/>
              </a:defRPr>
            </a:lvl4pPr>
            <a:lvl5pPr marL="1108984" eaLnBrk="1" hangingPunct="1">
              <a:defRPr>
                <a:latin typeface="+mn-lt"/>
                <a:ea typeface="+mn-ea"/>
                <a:cs typeface="+mn-cs"/>
              </a:defRPr>
            </a:lvl5pPr>
            <a:lvl6pPr marL="1386230" eaLnBrk="1" hangingPunct="1">
              <a:defRPr>
                <a:latin typeface="+mn-lt"/>
                <a:ea typeface="+mn-ea"/>
                <a:cs typeface="+mn-cs"/>
              </a:defRPr>
            </a:lvl6pPr>
            <a:lvl7pPr marL="1663476" eaLnBrk="1" hangingPunct="1">
              <a:defRPr>
                <a:latin typeface="+mn-lt"/>
                <a:ea typeface="+mn-ea"/>
                <a:cs typeface="+mn-cs"/>
              </a:defRPr>
            </a:lvl7pPr>
            <a:lvl8pPr marL="1940723" eaLnBrk="1" hangingPunct="1">
              <a:defRPr>
                <a:latin typeface="+mn-lt"/>
                <a:ea typeface="+mn-ea"/>
                <a:cs typeface="+mn-cs"/>
              </a:defRPr>
            </a:lvl8pPr>
            <a:lvl9pPr marL="2217969" eaLnBrk="1" hangingPunct="1">
              <a:defRPr>
                <a:latin typeface="+mn-lt"/>
                <a:ea typeface="+mn-ea"/>
                <a:cs typeface="+mn-cs"/>
              </a:defRPr>
            </a:lvl9pPr>
          </a:lstStyle>
          <a:p>
            <a:pPr defTabSz="914400">
              <a:lnSpc>
                <a:spcPct val="120000"/>
              </a:lnSpc>
              <a:spcBef>
                <a:spcPts val="1200"/>
              </a:spcBef>
            </a:pPr>
            <a:r>
              <a:rPr lang="en-US" sz="1800" kern="0"/>
              <a:t>You can bank on me.</a:t>
            </a:r>
          </a:p>
          <a:p>
            <a:pPr defTabSz="914400">
              <a:lnSpc>
                <a:spcPct val="120000"/>
              </a:lnSpc>
              <a:spcBef>
                <a:spcPts val="1200"/>
              </a:spcBef>
            </a:pPr>
            <a:r>
              <a:rPr lang="en-US" sz="1800" kern="0"/>
              <a:t>You can trust me.</a:t>
            </a:r>
          </a:p>
          <a:p>
            <a:pPr defTabSz="914400">
              <a:lnSpc>
                <a:spcPct val="120000"/>
              </a:lnSpc>
              <a:spcBef>
                <a:spcPts val="1200"/>
              </a:spcBef>
            </a:pPr>
            <a:r>
              <a:rPr lang="en-US" sz="1800" kern="0"/>
              <a:t>Take me to the bank.</a:t>
            </a:r>
          </a:p>
          <a:p>
            <a:pPr defTabSz="914400">
              <a:lnSpc>
                <a:spcPct val="120000"/>
              </a:lnSpc>
              <a:spcBef>
                <a:spcPts val="1200"/>
              </a:spcBef>
            </a:pPr>
            <a:r>
              <a:rPr lang="en-US" sz="1800" kern="0"/>
              <a:t>Bank the car left.</a:t>
            </a:r>
          </a:p>
          <a:p>
            <a:pPr defTabSz="914400">
              <a:lnSpc>
                <a:spcPct val="120000"/>
              </a:lnSpc>
              <a:spcBef>
                <a:spcPts val="1200"/>
              </a:spcBef>
            </a:pPr>
            <a:endParaRPr lang="en-US" sz="1800" kern="0"/>
          </a:p>
        </p:txBody>
      </p:sp>
      <p:cxnSp>
        <p:nvCxnSpPr>
          <p:cNvPr id="4" name="Straight Connector 3">
            <a:extLst>
              <a:ext uri="{FF2B5EF4-FFF2-40B4-BE49-F238E27FC236}">
                <a16:creationId xmlns:a16="http://schemas.microsoft.com/office/drawing/2014/main" id="{0C9E42E2-9943-2EEE-DA6A-484C70EDBD37}"/>
              </a:ext>
            </a:extLst>
          </p:cNvPr>
          <p:cNvCxnSpPr/>
          <p:nvPr/>
        </p:nvCxnSpPr>
        <p:spPr>
          <a:xfrm>
            <a:off x="4613564" y="1859973"/>
            <a:ext cx="0" cy="36056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572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340C-3D39-0553-8456-B9F802D0B4E8}"/>
              </a:ext>
            </a:extLst>
          </p:cNvPr>
          <p:cNvSpPr>
            <a:spLocks noGrp="1"/>
          </p:cNvSpPr>
          <p:nvPr>
            <p:ph type="title"/>
          </p:nvPr>
        </p:nvSpPr>
        <p:spPr/>
        <p:txBody>
          <a:bodyPr/>
          <a:lstStyle/>
          <a:p>
            <a:r>
              <a:rPr lang="en-US"/>
              <a:t>For Example</a:t>
            </a:r>
          </a:p>
        </p:txBody>
      </p:sp>
      <p:sp>
        <p:nvSpPr>
          <p:cNvPr id="6" name="TextBox 5">
            <a:extLst>
              <a:ext uri="{FF2B5EF4-FFF2-40B4-BE49-F238E27FC236}">
                <a16:creationId xmlns:a16="http://schemas.microsoft.com/office/drawing/2014/main" id="{291E200C-53A9-D7BF-FDED-0C77E4171B3A}"/>
              </a:ext>
            </a:extLst>
          </p:cNvPr>
          <p:cNvSpPr txBox="1"/>
          <p:nvPr/>
        </p:nvSpPr>
        <p:spPr>
          <a:xfrm>
            <a:off x="1002723" y="1643896"/>
            <a:ext cx="4275859" cy="3785652"/>
          </a:xfrm>
          <a:prstGeom prst="rect">
            <a:avLst/>
          </a:prstGeom>
          <a:noFill/>
        </p:spPr>
        <p:txBody>
          <a:bodyPr wrap="square">
            <a:spAutoFit/>
          </a:bodyPr>
          <a:lstStyle/>
          <a:p>
            <a:r>
              <a:rPr lang="en-US" sz="1600" b="0">
                <a:solidFill>
                  <a:schemeClr val="tx1"/>
                </a:solidFill>
                <a:latin typeface="+mn-lt"/>
              </a:rPr>
              <a:t>No Third-Party Beneficiary. This Agreement is intended solely for the benefit of the Parties hereto and their respective successors and permitted assigns and is not intended, nor shall be construed, to give any Person, other than the Parties hereto and their respective successors and permitted assigns, any legal or equitable right, remedy, or claim under or in respect of this Agreement or any provision contained herein. No third party shall be deemed to be an intended or incidental beneficiary of this Agreement.</a:t>
            </a:r>
          </a:p>
        </p:txBody>
      </p:sp>
      <p:sp>
        <p:nvSpPr>
          <p:cNvPr id="11" name="TextBox 10">
            <a:extLst>
              <a:ext uri="{FF2B5EF4-FFF2-40B4-BE49-F238E27FC236}">
                <a16:creationId xmlns:a16="http://schemas.microsoft.com/office/drawing/2014/main" id="{A7DEB6D0-6CDA-2D23-2C40-B71C5718D4CC}"/>
              </a:ext>
            </a:extLst>
          </p:cNvPr>
          <p:cNvSpPr txBox="1"/>
          <p:nvPr/>
        </p:nvSpPr>
        <p:spPr>
          <a:xfrm>
            <a:off x="6302087" y="1643895"/>
            <a:ext cx="4275859" cy="4031873"/>
          </a:xfrm>
          <a:prstGeom prst="rect">
            <a:avLst/>
          </a:prstGeom>
          <a:noFill/>
        </p:spPr>
        <p:txBody>
          <a:bodyPr wrap="square">
            <a:spAutoFit/>
          </a:bodyPr>
          <a:lstStyle/>
          <a:p>
            <a:r>
              <a:rPr lang="fr-FR" sz="1600" b="0">
                <a:solidFill>
                  <a:srgbClr val="243645"/>
                </a:solidFill>
                <a:latin typeface="Montserrat" panose="00000500000000000000" pitchFamily="2" charset="0"/>
              </a:rPr>
              <a:t>Aucun Bénéficiaire Tiers. Le présent Accord est destiné uniquement au bénéfice des Parties ci-après et de leurs successeurs et ayants droit autorisés respectifs, et n'est pas destiné, ni ne doit être interprété, comme accordant à toute personne autre que les Parties ci-après et leurs successeurs et ayants droit autorisés respectifs, un droit, un recours ou une réclamation légale ou équitable en vertu du présent Accord ou de toute disposition contenue dans celui-ci. Aucune tierce partie ne sera réputée être un bénéficiaire intentionnel ou incident du présent Accord.</a:t>
            </a:r>
          </a:p>
        </p:txBody>
      </p:sp>
    </p:spTree>
    <p:extLst>
      <p:ext uri="{BB962C8B-B14F-4D97-AF65-F5344CB8AC3E}">
        <p14:creationId xmlns:p14="http://schemas.microsoft.com/office/powerpoint/2010/main" val="17607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6B9B-642E-7B9E-0191-E76FF7035B03}"/>
              </a:ext>
            </a:extLst>
          </p:cNvPr>
          <p:cNvSpPr>
            <a:spLocks noGrp="1"/>
          </p:cNvSpPr>
          <p:nvPr>
            <p:ph type="title"/>
          </p:nvPr>
        </p:nvSpPr>
        <p:spPr/>
        <p:txBody>
          <a:bodyPr/>
          <a:lstStyle/>
          <a:p>
            <a:r>
              <a:rPr lang="en-US"/>
              <a:t>Moving From Words to Concepts Drives Everything Else</a:t>
            </a:r>
          </a:p>
        </p:txBody>
      </p:sp>
      <p:sp>
        <p:nvSpPr>
          <p:cNvPr id="3" name="TextBox 2">
            <a:extLst>
              <a:ext uri="{FF2B5EF4-FFF2-40B4-BE49-F238E27FC236}">
                <a16:creationId xmlns:a16="http://schemas.microsoft.com/office/drawing/2014/main" id="{76B442F8-E908-61F4-2BC7-5608AC562DF1}"/>
              </a:ext>
            </a:extLst>
          </p:cNvPr>
          <p:cNvSpPr txBox="1"/>
          <p:nvPr/>
        </p:nvSpPr>
        <p:spPr>
          <a:xfrm>
            <a:off x="582300" y="1506656"/>
            <a:ext cx="9703293" cy="2831544"/>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b="0" i="0">
                <a:solidFill>
                  <a:srgbClr val="374151"/>
                </a:solidFill>
                <a:effectLst/>
              </a:rPr>
              <a:t>The capacity to represent language in terms of underlying concepts, rather than mere sequences of words, forms the cornerstone of large language models. </a:t>
            </a:r>
            <a:endParaRPr lang="en-US" sz="4000">
              <a:solidFill>
                <a:srgbClr val="374151"/>
              </a:solidFill>
            </a:endParaRPr>
          </a:p>
          <a:p>
            <a:pPr marL="342900" indent="-342900">
              <a:spcBef>
                <a:spcPts val="1200"/>
              </a:spcBef>
              <a:buFont typeface="Arial" panose="020B0604020202020204" pitchFamily="34" charset="0"/>
              <a:buChar char="•"/>
            </a:pPr>
            <a:r>
              <a:rPr lang="en-US" sz="2400" b="0" i="0">
                <a:solidFill>
                  <a:srgbClr val="374151"/>
                </a:solidFill>
                <a:effectLst/>
              </a:rPr>
              <a:t>This ability not only empowers advanced models but also enables them to generate text by capturing the contextual nuance and semantic meanings embedded within the language.</a:t>
            </a:r>
            <a:endParaRPr lang="en-US" sz="2400"/>
          </a:p>
        </p:txBody>
      </p:sp>
      <p:sp>
        <p:nvSpPr>
          <p:cNvPr id="4" name="TextBox 3">
            <a:extLst>
              <a:ext uri="{FF2B5EF4-FFF2-40B4-BE49-F238E27FC236}">
                <a16:creationId xmlns:a16="http://schemas.microsoft.com/office/drawing/2014/main" id="{5F869FD3-B52B-56DB-79D1-6114AF5D6D07}"/>
              </a:ext>
            </a:extLst>
          </p:cNvPr>
          <p:cNvSpPr txBox="1"/>
          <p:nvPr/>
        </p:nvSpPr>
        <p:spPr>
          <a:xfrm>
            <a:off x="582300" y="5058956"/>
            <a:ext cx="7306524" cy="584775"/>
          </a:xfrm>
          <a:prstGeom prst="rect">
            <a:avLst/>
          </a:prstGeom>
          <a:noFill/>
        </p:spPr>
        <p:txBody>
          <a:bodyPr wrap="square" rtlCol="0">
            <a:spAutoFit/>
          </a:bodyPr>
          <a:lstStyle/>
          <a:p>
            <a:r>
              <a:rPr lang="en-US" sz="1600" i="1"/>
              <a:t>Note:  I didn’t like my original rendition of these sentences too much, so I had ChatGPT offer some edits, a few of which I accepted.</a:t>
            </a:r>
          </a:p>
        </p:txBody>
      </p:sp>
    </p:spTree>
    <p:extLst>
      <p:ext uri="{BB962C8B-B14F-4D97-AF65-F5344CB8AC3E}">
        <p14:creationId xmlns:p14="http://schemas.microsoft.com/office/powerpoint/2010/main" val="2982507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B745D-26D8-4B7D-ACE1-51D70A417CB3}"/>
              </a:ext>
            </a:extLst>
          </p:cNvPr>
          <p:cNvSpPr>
            <a:spLocks noGrp="1"/>
          </p:cNvSpPr>
          <p:nvPr>
            <p:ph type="body" sz="quarter" idx="10"/>
          </p:nvPr>
        </p:nvSpPr>
        <p:spPr/>
        <p:txBody>
          <a:bodyPr/>
          <a:lstStyle/>
          <a:p>
            <a:r>
              <a:rPr lang="en-US"/>
              <a:t>Implications for Due Diligence</a:t>
            </a:r>
          </a:p>
          <a:p>
            <a:endParaRPr lang="en-US"/>
          </a:p>
        </p:txBody>
      </p:sp>
      <p:sp>
        <p:nvSpPr>
          <p:cNvPr id="3" name="Text Placeholder 2">
            <a:extLst>
              <a:ext uri="{FF2B5EF4-FFF2-40B4-BE49-F238E27FC236}">
                <a16:creationId xmlns:a16="http://schemas.microsoft.com/office/drawing/2014/main" id="{2365F4B3-5FA2-4837-B7AA-1352E77ED57A}"/>
              </a:ext>
            </a:extLst>
          </p:cNvPr>
          <p:cNvSpPr>
            <a:spLocks noGrp="1"/>
          </p:cNvSpPr>
          <p:nvPr>
            <p:ph type="body" sz="quarter" idx="11"/>
          </p:nvPr>
        </p:nvSpPr>
        <p:spPr>
          <a:xfrm>
            <a:off x="729213" y="4343401"/>
            <a:ext cx="9472062" cy="1341782"/>
          </a:xfrm>
        </p:spPr>
        <p:txBody>
          <a:bodyPr/>
          <a:lstStyle/>
          <a:p>
            <a:r>
              <a:rPr lang="en-US"/>
              <a:t>By using “classic” AI in concert with large language models, we are closer to what we really want.</a:t>
            </a:r>
          </a:p>
        </p:txBody>
      </p:sp>
    </p:spTree>
    <p:custDataLst>
      <p:tags r:id="rId1"/>
    </p:custDataLst>
    <p:extLst>
      <p:ext uri="{BB962C8B-B14F-4D97-AF65-F5344CB8AC3E}">
        <p14:creationId xmlns:p14="http://schemas.microsoft.com/office/powerpoint/2010/main" val="13735594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EPIQ_THEME" val="A6ajB6kz"/>
  <p:tag name="ARTICULATE_DESIGN_ID_1_EPIQ_THEME" val="SF2eZR8b"/>
  <p:tag name="ARTICULATE_PROJECT_OPEN" val="0"/>
  <p:tag name="ARTICULATE_SLIDE_COUNT" val="1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Epiq_theme">
  <a:themeElements>
    <a:clrScheme name="Epiq Brand 1">
      <a:dk1>
        <a:srgbClr val="253746"/>
      </a:dk1>
      <a:lt1>
        <a:sysClr val="window" lastClr="FFFFFF"/>
      </a:lt1>
      <a:dk2>
        <a:srgbClr val="003087"/>
      </a:dk2>
      <a:lt2>
        <a:srgbClr val="E7E6E6"/>
      </a:lt2>
      <a:accent1>
        <a:srgbClr val="00A8EC"/>
      </a:accent1>
      <a:accent2>
        <a:srgbClr val="EE7700"/>
      </a:accent2>
      <a:accent3>
        <a:srgbClr val="5C6670"/>
      </a:accent3>
      <a:accent4>
        <a:srgbClr val="F4CD00"/>
      </a:accent4>
      <a:accent5>
        <a:srgbClr val="8BD3E6"/>
      </a:accent5>
      <a:accent6>
        <a:srgbClr val="82BC00"/>
      </a:accent6>
      <a:hlink>
        <a:srgbClr val="0563C1"/>
      </a:hlink>
      <a:folHlink>
        <a:srgbClr val="954F72"/>
      </a:folHlink>
    </a:clrScheme>
    <a:fontScheme name="Epiq">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piq_theme" id="{BB2DD385-6DE0-4BC8-8B87-95D417048B33}" vid="{96951E0B-9DFB-41FE-9FB6-E6D053A91B51}"/>
    </a:ext>
  </a:extLst>
</a:theme>
</file>

<file path=ppt/theme/theme2.xml><?xml version="1.0" encoding="utf-8"?>
<a:theme xmlns:a="http://schemas.openxmlformats.org/drawingml/2006/main" name="1_Epiq_theme">
  <a:themeElements>
    <a:clrScheme name="Epiq Brand 1">
      <a:dk1>
        <a:srgbClr val="253746"/>
      </a:dk1>
      <a:lt1>
        <a:sysClr val="window" lastClr="FFFFFF"/>
      </a:lt1>
      <a:dk2>
        <a:srgbClr val="003087"/>
      </a:dk2>
      <a:lt2>
        <a:srgbClr val="E7E6E6"/>
      </a:lt2>
      <a:accent1>
        <a:srgbClr val="00A8EC"/>
      </a:accent1>
      <a:accent2>
        <a:srgbClr val="EE7700"/>
      </a:accent2>
      <a:accent3>
        <a:srgbClr val="5C6670"/>
      </a:accent3>
      <a:accent4>
        <a:srgbClr val="F4CD00"/>
      </a:accent4>
      <a:accent5>
        <a:srgbClr val="8BD3E6"/>
      </a:accent5>
      <a:accent6>
        <a:srgbClr val="82BC00"/>
      </a:accent6>
      <a:hlink>
        <a:srgbClr val="0563C1"/>
      </a:hlink>
      <a:folHlink>
        <a:srgbClr val="954F72"/>
      </a:folHlink>
    </a:clrScheme>
    <a:fontScheme name="Epiq Fonts">
      <a:majorFont>
        <a:latin typeface="Questrial"/>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piq_theme" id="{BB2DD385-6DE0-4BC8-8B87-95D417048B33}" vid="{96951E0B-9DFB-41FE-9FB6-E6D053A91B51}"/>
    </a:ext>
  </a:extLst>
</a:theme>
</file>

<file path=ppt/theme/theme3.xml><?xml version="1.0" encoding="utf-8"?>
<a:theme xmlns:a="http://schemas.openxmlformats.org/drawingml/2006/main" name="End-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4B541725ED914A9F83D02052D41A28" ma:contentTypeVersion="14" ma:contentTypeDescription="Create a new document." ma:contentTypeScope="" ma:versionID="6059dec07e8577ae4a58ca42d44b653f">
  <xsd:schema xmlns:xsd="http://www.w3.org/2001/XMLSchema" xmlns:xs="http://www.w3.org/2001/XMLSchema" xmlns:p="http://schemas.microsoft.com/office/2006/metadata/properties" xmlns:ns3="cd3d4d5d-fce5-4727-a081-615f9eed7ea8" xmlns:ns4="f4296205-4b6b-4333-bfe8-ec13a645481c" targetNamespace="http://schemas.microsoft.com/office/2006/metadata/properties" ma:root="true" ma:fieldsID="a930b01f55745da21208de1c8cc5c41f" ns3:_="" ns4:_="">
    <xsd:import namespace="cd3d4d5d-fce5-4727-a081-615f9eed7ea8"/>
    <xsd:import namespace="f4296205-4b6b-4333-bfe8-ec13a645481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_activity" minOccurs="0"/>
                <xsd:element ref="ns4:SharedWithUsers" minOccurs="0"/>
                <xsd:element ref="ns4:SharedWithDetails" minOccurs="0"/>
                <xsd:element ref="ns4:SharingHintHash"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3d4d5d-fce5-4727-a081-615f9eed7e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_activity" ma:index="16" nillable="true" ma:displayName="_activity" ma:hidden="true" ma:internalName="_activity">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296205-4b6b-4333-bfe8-ec13a645481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d3d4d5d-fce5-4727-a081-615f9eed7ea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6CD1B4-A166-498C-A7D9-F3C60F017CDB}">
  <ds:schemaRefs>
    <ds:schemaRef ds:uri="cd3d4d5d-fce5-4727-a081-615f9eed7ea8"/>
    <ds:schemaRef ds:uri="f4296205-4b6b-4333-bfe8-ec13a64548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91B01C-9983-45DA-806D-F0691DFA682A}">
  <ds:schemaRefs>
    <ds:schemaRef ds:uri="cd3d4d5d-fce5-4727-a081-615f9eed7ea8"/>
    <ds:schemaRef ds:uri="f4296205-4b6b-4333-bfe8-ec13a64548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825CCBF-9782-466D-A596-4A8ED220AB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1587</Words>
  <Application>Microsoft Office PowerPoint</Application>
  <PresentationFormat>Widescreen</PresentationFormat>
  <Paragraphs>95</Paragraphs>
  <Slides>15</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Calibri</vt:lpstr>
      <vt:lpstr>Century Gothic</vt:lpstr>
      <vt:lpstr>Montserrat</vt:lpstr>
      <vt:lpstr>Montserrat Medium</vt:lpstr>
      <vt:lpstr>Questrial</vt:lpstr>
      <vt:lpstr>Epiq_theme</vt:lpstr>
      <vt:lpstr>1_Epiq_theme</vt:lpstr>
      <vt:lpstr>End-Slide</vt:lpstr>
      <vt:lpstr>PowerPoint Presentation</vt:lpstr>
      <vt:lpstr>PowerPoint Presentation</vt:lpstr>
      <vt:lpstr>PowerPoint Presentation</vt:lpstr>
      <vt:lpstr>PowerPoint Presentation</vt:lpstr>
      <vt:lpstr>From Words to Concepts; From Strings to Things</vt:lpstr>
      <vt:lpstr>For Example</vt:lpstr>
      <vt:lpstr>For Example</vt:lpstr>
      <vt:lpstr>Moving From Words to Concepts Drives Everything Else</vt:lpstr>
      <vt:lpstr>PowerPoint Presentation</vt:lpstr>
      <vt:lpstr>The “Classic” Machine Learning Approach for Due Diligence</vt:lpstr>
      <vt:lpstr>Sometimes You Need A Hammer And A Screwdriver</vt:lpstr>
      <vt:lpstr>PowerPoint Presentation</vt:lpstr>
      <vt:lpstr>Negotiate Smarter</vt:lpstr>
      <vt:lpstr>More Efficient Drafting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Jilian</dc:creator>
  <cp:lastModifiedBy>Robbins, Richard</cp:lastModifiedBy>
  <cp:revision>1</cp:revision>
  <cp:lastPrinted>2023-08-30T19:30:56Z</cp:lastPrinted>
  <dcterms:created xsi:type="dcterms:W3CDTF">2017-12-18T10:53:15Z</dcterms:created>
  <dcterms:modified xsi:type="dcterms:W3CDTF">2023-09-18T18:37:55Z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2017-12-18T00:00:00Z</vt:filetime>
  </property>
  <property fmtid="{D5CDD505-2E9C-101B-9397-08002B2CF9AE}" pid="3" name="Creator">
    <vt:lpwstr>Adobe InDesign CC 2014 (Macintosh)</vt:lpwstr>
  </property>
  <property fmtid="{D5CDD505-2E9C-101B-9397-08002B2CF9AE}" pid="4" name="LastSaved">
    <vt:filetime>2017-12-18T00:00:00Z</vt:filetime>
  </property>
  <property fmtid="{D5CDD505-2E9C-101B-9397-08002B2CF9AE}" pid="5" name="ContentTypeId">
    <vt:lpwstr>0x010100634B541725ED914A9F83D02052D41A28</vt:lpwstr>
  </property>
  <property fmtid="{D5CDD505-2E9C-101B-9397-08002B2CF9AE}" pid="6" name="ArticulateGUID">
    <vt:lpwstr>186EA42D-2879-468F-A7CF-6104F1B40A56</vt:lpwstr>
  </property>
  <property fmtid="{D5CDD505-2E9C-101B-9397-08002B2CF9AE}" pid="7" name="ArticulatePath">
    <vt:lpwstr>https://epiqsystems3-my.sharepoint.com/personal/brian_allen_epiqsystems_com/Documents/My Projects/Showpad/Epiq Cover Slide Template - updated</vt:lpwstr>
  </property>
</Properties>
</file>